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66" r:id="rId3"/>
    <p:sldId id="257" r:id="rId4"/>
    <p:sldId id="260" r:id="rId5"/>
    <p:sldId id="259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0F5F0-493E-445E-AE5B-38AD73DFAD06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C0C8E-6317-4ACC-904D-74324147B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95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Цель акции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0C8E-6317-4ACC-904D-74324147B48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09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0C8E-6317-4ACC-904D-74324147B48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1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s43.radikal.ru/i099/1306/7f/1863f3e653ec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3" cstate="print"/>
          <a:srcRect t="72805" r="15873"/>
          <a:stretch>
            <a:fillRect/>
          </a:stretch>
        </p:blipFill>
        <p:spPr bwMode="auto">
          <a:xfrm>
            <a:off x="0" y="4509120"/>
            <a:ext cx="4227747" cy="1728192"/>
          </a:xfrm>
          <a:prstGeom prst="rect">
            <a:avLst/>
          </a:prstGeom>
          <a:noFill/>
        </p:spPr>
      </p:pic>
      <p:pic>
        <p:nvPicPr>
          <p:cNvPr id="10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7377728">
            <a:off x="140034" y="3929074"/>
            <a:ext cx="1008112" cy="1008112"/>
          </a:xfrm>
          <a:prstGeom prst="rect">
            <a:avLst/>
          </a:prstGeom>
          <a:noFill/>
        </p:spPr>
      </p:pic>
      <p:pic>
        <p:nvPicPr>
          <p:cNvPr id="16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2937140" cy="6858000"/>
          </a:xfrm>
          <a:prstGeom prst="rect">
            <a:avLst/>
          </a:prstGeom>
          <a:noFill/>
        </p:spPr>
      </p:pic>
      <p:pic>
        <p:nvPicPr>
          <p:cNvPr id="15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63665">
            <a:off x="1931121" y="3884465"/>
            <a:ext cx="1008112" cy="1008112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9571294">
            <a:off x="560921" y="165383"/>
            <a:ext cx="853956" cy="853956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488942">
            <a:off x="2535920" y="124160"/>
            <a:ext cx="758544" cy="75854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547664" y="692696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067944" y="5661248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860032" y="4653136"/>
            <a:ext cx="628434" cy="576064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79512" y="1772816"/>
            <a:ext cx="628434" cy="576064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187624" y="2564904"/>
            <a:ext cx="628434" cy="576064"/>
          </a:xfrm>
          <a:prstGeom prst="rect">
            <a:avLst/>
          </a:prstGeom>
          <a:noFill/>
        </p:spPr>
      </p:pic>
      <p:pic>
        <p:nvPicPr>
          <p:cNvPr id="22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187624" y="4797152"/>
            <a:ext cx="392771" cy="360040"/>
          </a:xfrm>
          <a:prstGeom prst="rect">
            <a:avLst/>
          </a:prstGeom>
          <a:noFill/>
        </p:spPr>
      </p:pic>
      <p:pic>
        <p:nvPicPr>
          <p:cNvPr id="23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259632" y="1412776"/>
            <a:ext cx="392771" cy="360040"/>
          </a:xfrm>
          <a:prstGeom prst="rect">
            <a:avLst/>
          </a:prstGeom>
          <a:noFill/>
        </p:spPr>
      </p:pic>
      <p:pic>
        <p:nvPicPr>
          <p:cNvPr id="24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403648" y="4293096"/>
            <a:ext cx="392771" cy="360040"/>
          </a:xfrm>
          <a:prstGeom prst="rect">
            <a:avLst/>
          </a:prstGeom>
          <a:noFill/>
        </p:spPr>
      </p:pic>
      <p:pic>
        <p:nvPicPr>
          <p:cNvPr id="2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3059832" y="188640"/>
            <a:ext cx="392771" cy="360040"/>
          </a:xfrm>
          <a:prstGeom prst="rect">
            <a:avLst/>
          </a:prstGeom>
          <a:noFill/>
        </p:spPr>
      </p:pic>
      <p:pic>
        <p:nvPicPr>
          <p:cNvPr id="2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8" cstate="print"/>
          <a:srcRect l="37799" t="8753" r="44057" b="64986"/>
          <a:stretch>
            <a:fillRect/>
          </a:stretch>
        </p:blipFill>
        <p:spPr bwMode="auto">
          <a:xfrm>
            <a:off x="2339752" y="836712"/>
            <a:ext cx="235663" cy="216024"/>
          </a:xfrm>
          <a:prstGeom prst="rect">
            <a:avLst/>
          </a:prstGeom>
          <a:noFill/>
        </p:spPr>
      </p:pic>
      <p:pic>
        <p:nvPicPr>
          <p:cNvPr id="2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1196752"/>
            <a:ext cx="392771" cy="360040"/>
          </a:xfrm>
          <a:prstGeom prst="rect">
            <a:avLst/>
          </a:prstGeom>
          <a:noFill/>
        </p:spPr>
      </p:pic>
      <p:pic>
        <p:nvPicPr>
          <p:cNvPr id="2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9" cstate="print"/>
          <a:srcRect l="37799" t="8753" r="44057" b="64986"/>
          <a:stretch>
            <a:fillRect/>
          </a:stretch>
        </p:blipFill>
        <p:spPr bwMode="auto">
          <a:xfrm>
            <a:off x="323528" y="4077072"/>
            <a:ext cx="207640" cy="190336"/>
          </a:xfrm>
          <a:prstGeom prst="rect">
            <a:avLst/>
          </a:prstGeom>
          <a:noFill/>
        </p:spPr>
      </p:pic>
      <p:pic>
        <p:nvPicPr>
          <p:cNvPr id="29" name="Picture 2" descr="07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5301208"/>
            <a:ext cx="326587" cy="3200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2" cstate="print"/>
          <a:srcRect t="72805" r="15873"/>
          <a:stretch>
            <a:fillRect/>
          </a:stretch>
        </p:blipFill>
        <p:spPr bwMode="auto">
          <a:xfrm>
            <a:off x="2483768" y="2204864"/>
            <a:ext cx="6458766" cy="26401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ru-RU"/>
          </a:p>
        </p:txBody>
      </p:sp>
      <p:pic>
        <p:nvPicPr>
          <p:cNvPr id="8194" name="Picture 2" descr="http://s019.radikal.ru/i639/1306/65/cbd5deb0b91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60187" cy="6858000"/>
          </a:xfrm>
          <a:prstGeom prst="rect">
            <a:avLst/>
          </a:prstGeom>
          <a:noFill/>
        </p:spPr>
      </p:pic>
      <p:pic>
        <p:nvPicPr>
          <p:cNvPr id="7170" name="Picture 2" descr="07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326587" cy="320055"/>
          </a:xfrm>
          <a:prstGeom prst="rect">
            <a:avLst/>
          </a:prstGeom>
          <a:noFill/>
        </p:spPr>
      </p:pic>
      <p:pic>
        <p:nvPicPr>
          <p:cNvPr id="14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32623" cy="6858000"/>
          </a:xfrm>
          <a:prstGeom prst="rect">
            <a:avLst/>
          </a:prstGeom>
          <a:noFill/>
        </p:spPr>
      </p:pic>
      <p:pic>
        <p:nvPicPr>
          <p:cNvPr id="1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251520" y="260648"/>
            <a:ext cx="628434" cy="576064"/>
          </a:xfrm>
          <a:prstGeom prst="rect">
            <a:avLst/>
          </a:prstGeom>
          <a:noFill/>
        </p:spPr>
      </p:pic>
      <p:pic>
        <p:nvPicPr>
          <p:cNvPr id="1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259632" y="2132856"/>
            <a:ext cx="628434" cy="57606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043608" y="4941168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0" y="6281936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547664" y="3861048"/>
            <a:ext cx="360040" cy="330036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827584" y="1556792"/>
            <a:ext cx="360040" cy="330036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5805264"/>
            <a:ext cx="360040" cy="330036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7668445">
            <a:off x="382425" y="1759706"/>
            <a:ext cx="1010134" cy="1010134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63665">
            <a:off x="1283049" y="5036593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8DFCC-B104-43CC-84B0-2DFD8F81AB33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DF67FF-2385-422E-9CD0-2FDECABE7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680" y="620688"/>
            <a:ext cx="7772400" cy="147002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«Зеленые школы»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76090DF-4306-46AE-96E1-6074A1CB8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7106" y="3789040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образовательного проекта «Зеленые школы» 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отходами</a:t>
            </a:r>
          </a:p>
        </p:txBody>
      </p:sp>
    </p:spTree>
    <p:extLst>
      <p:ext uri="{BB962C8B-B14F-4D97-AF65-F5344CB8AC3E}">
        <p14:creationId xmlns:p14="http://schemas.microsoft.com/office/powerpoint/2010/main" val="289810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C64378-6940-46A2-9165-FE2F9E7D55D2}"/>
              </a:ext>
            </a:extLst>
          </p:cNvPr>
          <p:cNvSpPr txBox="1"/>
          <p:nvPr/>
        </p:nvSpPr>
        <p:spPr>
          <a:xfrm>
            <a:off x="3059832" y="1124744"/>
            <a:ext cx="51125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«Новодворская средняя школа Свислочского района»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FEFD1F-2EDF-4592-8EC7-F62862EA7E51}"/>
              </a:ext>
            </a:extLst>
          </p:cNvPr>
          <p:cNvSpPr txBox="1"/>
          <p:nvPr/>
        </p:nvSpPr>
        <p:spPr>
          <a:xfrm>
            <a:off x="4574952" y="4725144"/>
            <a:ext cx="45832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«Новая жизнь в обмен на крышечки»</a:t>
            </a:r>
          </a:p>
        </p:txBody>
      </p:sp>
    </p:spTree>
    <p:extLst>
      <p:ext uri="{BB962C8B-B14F-4D97-AF65-F5344CB8AC3E}">
        <p14:creationId xmlns:p14="http://schemas.microsoft.com/office/powerpoint/2010/main" val="3044015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3"/>
          <p:cNvSpPr txBox="1">
            <a:spLocks/>
          </p:cNvSpPr>
          <p:nvPr/>
        </p:nvSpPr>
        <p:spPr>
          <a:xfrm>
            <a:off x="3995936" y="1484784"/>
            <a:ext cx="3168352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1026" name="Picture 2" descr="АКЦИЯ «Собрал крышечки – сделал много добрых дел!». Новости ГУО &amp;quot;Средняя  школа № 18 г. Бреста&amp;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55122"/>
            <a:ext cx="8021634" cy="534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268760"/>
            <a:ext cx="57241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акции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школьников и  жителей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агрогородка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Новый Двор к раздельному сбору отходов (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пластиковых крышечек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через участие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благотворительной деятельности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888705"/>
            <a:ext cx="64807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информационных материалов, освещение проблемы и необходимости раздельного сбора мусора;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сбора крышечек на уровне учреждения образования, уровне населенного пункта;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налаживание каналов связи  с пунктами приема крышечек.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3076" name="Picture 4" descr="http://img-fotki.yandex.ru/get/4418/66124276.b/0_5fddb_431b01a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58886"/>
            <a:ext cx="1440160" cy="1830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476672"/>
            <a:ext cx="4320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реализации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 «Новая жизнь в обмен на крышечки» создана инициативная группа: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AutoNum type="arabicPeriod"/>
            </a:pP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Гончаревич Дмитрий, 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pPr marL="342900" indent="-342900" algn="just">
              <a:buAutoNum type="arabicPeriod"/>
            </a:pP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Лобач Иван, 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pPr marL="342900" indent="-342900" algn="just">
              <a:buAutoNum type="arabicPeriod"/>
            </a:pP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Папкович Екатерина, 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pPr marL="342900" indent="-342900" algn="just">
              <a:buAutoNum type="arabicPeriod"/>
            </a:pP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Сикор Александра, 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pPr marL="342900" indent="-342900" algn="just">
              <a:buAutoNum type="arabicPeriod"/>
            </a:pP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Наумик Кирилл, 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pPr marL="342900" indent="-342900" algn="just">
              <a:buAutoNum type="arabicPeriod"/>
            </a:pP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Мархалюк Д, 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endParaRPr lang="be-B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Гончаревич Т.И.</a:t>
            </a:r>
          </a:p>
          <a:p>
            <a:pPr marL="342900" indent="-342900" algn="just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169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620688"/>
            <a:ext cx="4572000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 акции: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1.Подготовительно-информационный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(проведение внеклассных мероприятий по теме, установка контейнеров для сбора крышечек).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2.Этап реализации сбора крышечек 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между классами).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Заключительный  (подведение итогов).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4426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3075806" cy="4101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-171399"/>
            <a:ext cx="2931790" cy="39090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74" y="3429000"/>
            <a:ext cx="3707904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4499992" cy="33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81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5B62F8-A5D9-47E7-943D-1428647E04AA}"/>
              </a:ext>
            </a:extLst>
          </p:cNvPr>
          <p:cNvSpPr txBox="1"/>
          <p:nvPr/>
        </p:nvSpPr>
        <p:spPr>
          <a:xfrm>
            <a:off x="3275856" y="764704"/>
            <a:ext cx="4583288" cy="516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Результативность: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ходе проведения акции было собрано 12,5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кг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рышечек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Были налажены каланы связи с пунктами приема крышечек.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так же ребята нацелены на продолжение этого доброго дела и готовятся к проведению такой же акции в новом учебном году.</a:t>
            </a:r>
          </a:p>
        </p:txBody>
      </p:sp>
    </p:spTree>
    <p:extLst>
      <p:ext uri="{BB962C8B-B14F-4D97-AF65-F5344CB8AC3E}">
        <p14:creationId xmlns:p14="http://schemas.microsoft.com/office/powerpoint/2010/main" val="32243068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183</Words>
  <Application>Microsoft Office PowerPoint</Application>
  <PresentationFormat>Экран (4:3)</PresentationFormat>
  <Paragraphs>23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Georgia</vt:lpstr>
      <vt:lpstr>Times New Roman</vt:lpstr>
      <vt:lpstr>Тема Office</vt:lpstr>
      <vt:lpstr>«Зеленые школы»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30</cp:revision>
  <dcterms:created xsi:type="dcterms:W3CDTF">2014-07-24T11:59:25Z</dcterms:created>
  <dcterms:modified xsi:type="dcterms:W3CDTF">2023-06-01T06:39:41Z</dcterms:modified>
</cp:coreProperties>
</file>