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74" r:id="rId4"/>
    <p:sldId id="276" r:id="rId5"/>
    <p:sldId id="259" r:id="rId6"/>
    <p:sldId id="260" r:id="rId7"/>
    <p:sldId id="264" r:id="rId8"/>
    <p:sldId id="285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EC5A0-821C-443B-8B68-F55266B4F7A9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BC95D-4A32-48C2-8289-80DB78F49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C95D-4A32-48C2-8289-80DB78F490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4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2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5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0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6FEB-7B59-4C53-8FE4-842DD36436F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8C68-25CD-48E0-BE5B-BD3D18DC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41" y="2899350"/>
            <a:ext cx="5942318" cy="105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383" y="1749385"/>
            <a:ext cx="117826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 макулатуру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дерево!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80" y="336083"/>
            <a:ext cx="10256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Новодворская средняя школа Свислочского района»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71718"/>
            <a:ext cx="11574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220" y="377205"/>
            <a:ext cx="10957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016" y="0"/>
            <a:ext cx="1198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образовательного проекта «Зеленые школы» -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отходами.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сбору макулатуры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 макулатуру – спаси дерево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-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 – 4 классов, родители 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акции – Басак Е. 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71718"/>
            <a:ext cx="11574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220" y="377205"/>
            <a:ext cx="10957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акции: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ответственное потребление природных ресурсов нашей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подрастающего поколения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сохранение нашего природного достояния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и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 использования природных ресурсов.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71718"/>
            <a:ext cx="11574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" y="171718"/>
            <a:ext cx="12138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980" y="731520"/>
            <a:ext cx="119710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воспитание у детей  бережного отношения к природе;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обучающихся и их родителей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экологической деятельности;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материалов, освещение проблемы и необходимости раздельного сбора мусора; 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организация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макулатуры на уровне учреждения образования;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налаживание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 связи  с пунктами приема макулатуры.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5"/>
            <a:ext cx="12192000" cy="6858000"/>
          </a:xfr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777240"/>
            <a:ext cx="12192000" cy="475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акции</a:t>
            </a:r>
          </a:p>
          <a:p>
            <a:pPr algn="ctr">
              <a:defRPr/>
            </a:pP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 этап </a:t>
            </a:r>
          </a:p>
          <a:p>
            <a:pPr algn="just">
              <a:defRPr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опрос учащихся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теме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выяснения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значении сбора макулатуры для повторной переработки;</a:t>
            </a:r>
          </a:p>
          <a:p>
            <a:pPr algn="just">
              <a:defRPr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-оборудование места для сбора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макулатуры,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об акции на школьном сайте;</a:t>
            </a:r>
          </a:p>
          <a:p>
            <a:pPr algn="just">
              <a:defRPr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и распространение агитационных листовок: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«Сдай макулатуру – сохрани дерево!», «Бумаге вторую жизнь» и т.д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вовлечение родителей в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3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классных часов, просмотр презентаций 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видеороликов на тему: « «Роль бумаги, в нашей жизни»; «Как делают бумагу?»; «Как спасти дерево?»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«Бумага из макулатуры»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изготовление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плакатов и эмблем о пользе сбора макулатуры;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выставка творческих  работ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«Вторая жизнь бумаги»;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365125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872" y="1"/>
            <a:ext cx="1207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Основной этап ( практический) </a:t>
            </a:r>
          </a:p>
          <a:p>
            <a:pPr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«Соберём макулатуру – спасём деревья!».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-47228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29" y="0"/>
            <a:ext cx="4308929" cy="241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28" y="902716"/>
            <a:ext cx="5393871" cy="3020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16" y="-70421"/>
            <a:ext cx="3875484" cy="5167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5" y="2778125"/>
            <a:ext cx="3799239" cy="50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259527"/>
            <a:ext cx="12007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этап</a:t>
            </a:r>
          </a:p>
          <a:p>
            <a:pPr marL="285750" indent="-285750"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статистики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учет собранной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макулатуры; </a:t>
            </a:r>
          </a:p>
          <a:p>
            <a:pPr marL="285750" indent="-285750"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акции: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деревьев мы смогли спасти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аграждение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активных участников по сбору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макулатуры;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фотоотчета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акции «Сдай - бумагу, спаси дерево!» 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65760" y="365125"/>
            <a:ext cx="114985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акции мы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макулатуры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Каждые 60 кг макулатуры спасают 1 дерево. Значит, мы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деревьев!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357</Words>
  <Application>Microsoft Office PowerPoint</Application>
  <PresentationFormat>Широкоэкранный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</dc:creator>
  <cp:lastModifiedBy>User</cp:lastModifiedBy>
  <cp:revision>64</cp:revision>
  <dcterms:created xsi:type="dcterms:W3CDTF">2021-05-13T18:55:38Z</dcterms:created>
  <dcterms:modified xsi:type="dcterms:W3CDTF">2022-06-06T07:01:56Z</dcterms:modified>
</cp:coreProperties>
</file>