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2285992"/>
            <a:ext cx="5786478" cy="1323439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Lao UI" pitchFamily="34" charset="0"/>
              </a:rPr>
              <a:t>Плюсы </a:t>
            </a:r>
            <a:r>
              <a:rPr lang="ru-RU" sz="4000" dirty="0" err="1" smtClean="0">
                <a:solidFill>
                  <a:schemeClr val="bg1">
                    <a:lumMod val="95000"/>
                    <a:lumOff val="5000"/>
                  </a:schemeClr>
                </a:solidFill>
                <a:cs typeface="Lao UI" pitchFamily="34" charset="0"/>
              </a:rPr>
              <a:t>і</a:t>
            </a:r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Lao UI" pitchFamily="34" charset="0"/>
              </a:rPr>
              <a:t> </a:t>
            </a:r>
            <a:r>
              <a:rPr lang="ru-RU" sz="4000" dirty="0" err="1" smtClean="0">
                <a:solidFill>
                  <a:schemeClr val="bg1">
                    <a:lumMod val="95000"/>
                    <a:lumOff val="5000"/>
                  </a:schemeClr>
                </a:solidFill>
                <a:cs typeface="Lao UI" pitchFamily="34" charset="0"/>
              </a:rPr>
              <a:t>мінусы</a:t>
            </a:r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Lao UI" pitchFamily="34" charset="0"/>
              </a:rPr>
              <a:t> </a:t>
            </a:r>
            <a:r>
              <a:rPr lang="ru-RU" sz="4000" dirty="0" err="1" smtClean="0">
                <a:solidFill>
                  <a:schemeClr val="bg1">
                    <a:lumMod val="95000"/>
                    <a:lumOff val="5000"/>
                  </a:schemeClr>
                </a:solidFill>
                <a:cs typeface="Lao UI" pitchFamily="34" charset="0"/>
              </a:rPr>
              <a:t>міжнароднай</a:t>
            </a:r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Lao UI" pitchFamily="34" charset="0"/>
              </a:rPr>
              <a:t> </a:t>
            </a:r>
            <a:r>
              <a:rPr lang="ru-RU" sz="4000" dirty="0" err="1" smtClean="0">
                <a:solidFill>
                  <a:schemeClr val="bg1">
                    <a:lumMod val="95000"/>
                    <a:lumOff val="5000"/>
                  </a:schemeClr>
                </a:solidFill>
                <a:cs typeface="Lao UI" pitchFamily="34" charset="0"/>
              </a:rPr>
              <a:t>інтэграцыі</a:t>
            </a:r>
            <a:endParaRPr lang="ru-RU" sz="4000" dirty="0">
              <a:solidFill>
                <a:schemeClr val="bg1">
                  <a:lumMod val="95000"/>
                  <a:lumOff val="5000"/>
                </a:schemeClr>
              </a:solidFill>
              <a:cs typeface="Lao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621510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4000" b="1" dirty="0" smtClean="0"/>
              <a:t>Міжнародная эканамічная інтэграцыя </a:t>
            </a:r>
            <a:r>
              <a:rPr lang="be-BY" sz="4000" dirty="0" smtClean="0"/>
              <a:t>-  узаемадзеянне і ўзаемапрыстасаванне </a:t>
            </a:r>
            <a:r>
              <a:rPr lang="ru-RU" sz="4000" dirty="0" err="1" smtClean="0"/>
              <a:t>нацыянальных</a:t>
            </a:r>
            <a:r>
              <a:rPr lang="ru-RU" sz="4000" dirty="0" smtClean="0"/>
              <a:t> </a:t>
            </a:r>
            <a:r>
              <a:rPr lang="ru-RU" sz="4000" dirty="0" err="1" smtClean="0"/>
              <a:t>гаспадарак</a:t>
            </a:r>
            <a:r>
              <a:rPr lang="ru-RU" sz="4000" dirty="0" smtClean="0"/>
              <a:t> розных </a:t>
            </a:r>
            <a:r>
              <a:rPr lang="ru-RU" sz="4000" dirty="0" err="1" smtClean="0"/>
              <a:t>краін</a:t>
            </a:r>
            <a:r>
              <a:rPr lang="ru-RU" sz="4000" dirty="0" smtClean="0"/>
              <a:t>, якая </a:t>
            </a:r>
            <a:r>
              <a:rPr lang="ru-RU" sz="4000" dirty="0" err="1" smtClean="0"/>
              <a:t>вядзе</a:t>
            </a:r>
            <a:r>
              <a:rPr lang="ru-RU" sz="4000" dirty="0" smtClean="0"/>
              <a:t> да </a:t>
            </a:r>
            <a:r>
              <a:rPr lang="ru-RU" sz="4000" dirty="0" err="1" smtClean="0"/>
              <a:t>іх</a:t>
            </a:r>
            <a:r>
              <a:rPr lang="ru-RU" sz="4000" dirty="0" smtClean="0"/>
              <a:t> </a:t>
            </a:r>
            <a:r>
              <a:rPr lang="ru-RU" sz="4000" dirty="0" err="1" smtClean="0"/>
              <a:t>паступовага</a:t>
            </a:r>
            <a:r>
              <a:rPr lang="ru-RU" sz="4000" dirty="0" smtClean="0"/>
              <a:t> </a:t>
            </a:r>
            <a:r>
              <a:rPr lang="ru-RU" sz="4000" dirty="0" err="1" smtClean="0"/>
              <a:t>эканамічнага</a:t>
            </a:r>
            <a:r>
              <a:rPr lang="ru-RU" sz="4000" dirty="0" smtClean="0"/>
              <a:t> </a:t>
            </a:r>
            <a:r>
              <a:rPr lang="ru-RU" sz="4000" dirty="0" err="1" smtClean="0"/>
              <a:t>зліцця</a:t>
            </a:r>
            <a:r>
              <a:rPr lang="ru-RU" sz="4000" dirty="0" smtClean="0"/>
              <a:t>.</a:t>
            </a:r>
            <a:r>
              <a:rPr lang="be-BY" sz="4000" dirty="0" smtClean="0"/>
              <a:t>                                                           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214290"/>
            <a:ext cx="76438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 smtClean="0"/>
              <a:t>Перавагі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працэсу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інтэграцыі</a:t>
            </a:r>
            <a:r>
              <a:rPr lang="en-US" sz="3200" b="1" dirty="0" smtClean="0"/>
              <a:t>:</a:t>
            </a:r>
            <a:endParaRPr lang="be-BY" sz="3200" b="1" dirty="0" smtClean="0"/>
          </a:p>
          <a:p>
            <a:endParaRPr lang="be-BY" sz="3200" b="1" dirty="0" smtClean="0"/>
          </a:p>
          <a:p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928670"/>
            <a:ext cx="83582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b="1" dirty="0" smtClean="0"/>
              <a:t> </a:t>
            </a:r>
            <a:r>
              <a:rPr lang="ru-RU" sz="2000" b="1" dirty="0" err="1" smtClean="0"/>
              <a:t>Павялічваюцца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аб'ёмы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абмежаваных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рэсурсаў</a:t>
            </a:r>
            <a:r>
              <a:rPr lang="ru-RU" sz="2000" b="1" dirty="0" smtClean="0"/>
              <a:t> </a:t>
            </a:r>
            <a:r>
              <a:rPr lang="ru-RU" sz="2000" dirty="0" smtClean="0"/>
              <a:t>розных </a:t>
            </a:r>
            <a:r>
              <a:rPr lang="ru-RU" sz="2000" dirty="0" err="1" smtClean="0"/>
              <a:t>дзяржаў</a:t>
            </a:r>
            <a:r>
              <a:rPr lang="ru-RU" sz="2000" dirty="0" smtClean="0"/>
              <a:t> за кошт </a:t>
            </a:r>
            <a:r>
              <a:rPr lang="ru-RU" sz="2000" dirty="0" err="1" smtClean="0"/>
              <a:t>іх</a:t>
            </a:r>
            <a:r>
              <a:rPr lang="ru-RU" sz="2000" dirty="0" smtClean="0"/>
              <a:t> </a:t>
            </a:r>
            <a:r>
              <a:rPr lang="ru-RU" sz="2000" dirty="0" err="1" smtClean="0"/>
              <a:t>аб'яднання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тым</a:t>
            </a:r>
            <a:r>
              <a:rPr lang="ru-RU" sz="2000" dirty="0" smtClean="0"/>
              <a:t> самым </a:t>
            </a:r>
            <a:r>
              <a:rPr lang="ru-RU" sz="2000" dirty="0" err="1" smtClean="0"/>
              <a:t>адбываецца</a:t>
            </a:r>
            <a:r>
              <a:rPr lang="ru-RU" sz="2000" dirty="0" smtClean="0"/>
              <a:t> </a:t>
            </a:r>
            <a:r>
              <a:rPr lang="ru-RU" sz="2000" dirty="0" err="1" smtClean="0"/>
              <a:t>павышэнне</a:t>
            </a:r>
            <a:r>
              <a:rPr lang="ru-RU" sz="2000" dirty="0" smtClean="0"/>
              <a:t> </a:t>
            </a:r>
            <a:r>
              <a:rPr lang="ru-RU" sz="2000" dirty="0" err="1" smtClean="0"/>
              <a:t>паказчыкаў</a:t>
            </a:r>
            <a:r>
              <a:rPr lang="ru-RU" sz="2000" dirty="0" smtClean="0"/>
              <a:t> </a:t>
            </a:r>
            <a:r>
              <a:rPr lang="ru-RU" sz="2000" dirty="0" err="1" smtClean="0"/>
              <a:t>сусветнай</a:t>
            </a:r>
            <a:r>
              <a:rPr lang="ru-RU" sz="2000" dirty="0" smtClean="0"/>
              <a:t> </a:t>
            </a:r>
            <a:r>
              <a:rPr lang="ru-RU" sz="2000" dirty="0" err="1" smtClean="0"/>
              <a:t>вытворчасці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, </a:t>
            </a:r>
            <a:r>
              <a:rPr lang="ru-RU" sz="2000" dirty="0" err="1" smtClean="0"/>
              <a:t>адпаведна</a:t>
            </a:r>
            <a:r>
              <a:rPr lang="ru-RU" sz="2000" dirty="0" smtClean="0"/>
              <a:t>, </a:t>
            </a:r>
            <a:r>
              <a:rPr lang="ru-RU" sz="2000" dirty="0" err="1" smtClean="0"/>
              <a:t>аб'ёмаў</a:t>
            </a:r>
            <a:r>
              <a:rPr lang="ru-RU" sz="2000" dirty="0" smtClean="0"/>
              <a:t> </a:t>
            </a:r>
            <a:r>
              <a:rPr lang="ru-RU" sz="2000" dirty="0" err="1" smtClean="0"/>
              <a:t>выпускаемай</a:t>
            </a:r>
            <a:r>
              <a:rPr lang="ru-RU" sz="2000" dirty="0" smtClean="0"/>
              <a:t> </a:t>
            </a:r>
            <a:r>
              <a:rPr lang="ru-RU" sz="2000" dirty="0" err="1" smtClean="0"/>
              <a:t>канчатковай</a:t>
            </a:r>
            <a:r>
              <a:rPr lang="ru-RU" sz="2000" dirty="0" smtClean="0"/>
              <a:t> </a:t>
            </a:r>
            <a:r>
              <a:rPr lang="ru-RU" sz="2000" dirty="0" err="1" smtClean="0"/>
              <a:t>прадукцыі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214554"/>
            <a:ext cx="792961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000" dirty="0" smtClean="0"/>
              <a:t> </a:t>
            </a:r>
            <a:r>
              <a:rPr lang="ru-RU" sz="2000" dirty="0" err="1" smtClean="0"/>
              <a:t>Краіны</a:t>
            </a:r>
            <a:r>
              <a:rPr lang="ru-RU" sz="2000" dirty="0" smtClean="0"/>
              <a:t> </a:t>
            </a:r>
            <a:r>
              <a:rPr lang="ru-RU" sz="2000" b="1" dirty="0" err="1" smtClean="0"/>
              <a:t>ўзмацняюць</a:t>
            </a:r>
            <a:r>
              <a:rPr lang="ru-RU" sz="2000" b="1" dirty="0" smtClean="0"/>
              <a:t> ступень </a:t>
            </a:r>
            <a:r>
              <a:rPr lang="ru-RU" sz="2000" b="1" dirty="0" err="1" smtClean="0"/>
              <a:t>садружнасці</a:t>
            </a:r>
            <a:r>
              <a:rPr lang="ru-RU" sz="2000" dirty="0" smtClean="0"/>
              <a:t>, </a:t>
            </a:r>
            <a:r>
              <a:rPr lang="ru-RU" sz="2000" dirty="0" err="1" smtClean="0"/>
              <a:t>ўстанаўліваюцца</a:t>
            </a:r>
            <a:r>
              <a:rPr lang="ru-RU" sz="2000" dirty="0" smtClean="0"/>
              <a:t> </a:t>
            </a:r>
            <a:r>
              <a:rPr lang="ru-RU" sz="2000" dirty="0" err="1" smtClean="0"/>
              <a:t>доўгатэрміновыя</a:t>
            </a:r>
            <a:r>
              <a:rPr lang="ru-RU" sz="2000" dirty="0" smtClean="0"/>
              <a:t> </a:t>
            </a:r>
            <a:r>
              <a:rPr lang="ru-RU" sz="2000" dirty="0" err="1" smtClean="0"/>
              <a:t>дзелавыя</a:t>
            </a:r>
            <a:r>
              <a:rPr lang="ru-RU" sz="2000" dirty="0" smtClean="0"/>
              <a:t> </a:t>
            </a:r>
            <a:r>
              <a:rPr lang="ru-RU" sz="2000" dirty="0" err="1" smtClean="0"/>
              <a:t>сувязі</a:t>
            </a:r>
            <a:r>
              <a:rPr lang="ru-RU" sz="2000" dirty="0" smtClean="0"/>
              <a:t>.</a:t>
            </a:r>
          </a:p>
          <a:p>
            <a:pPr>
              <a:buFont typeface="Wingdings" pitchFamily="2" charset="2"/>
              <a:buChar char="§"/>
            </a:pPr>
            <a:endParaRPr lang="ru-RU" sz="2000" dirty="0" smtClean="0"/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 За кошт </a:t>
            </a:r>
            <a:r>
              <a:rPr lang="ru-RU" sz="2000" dirty="0" err="1" smtClean="0"/>
              <a:t>міжнароднага</a:t>
            </a:r>
            <a:r>
              <a:rPr lang="ru-RU" sz="2000" dirty="0" smtClean="0"/>
              <a:t> </a:t>
            </a:r>
            <a:r>
              <a:rPr lang="ru-RU" sz="2000" dirty="0" err="1" smtClean="0"/>
              <a:t>падзелу</a:t>
            </a:r>
            <a:r>
              <a:rPr lang="ru-RU" sz="2000" dirty="0" smtClean="0"/>
              <a:t> </a:t>
            </a:r>
            <a:r>
              <a:rPr lang="ru-RU" sz="2000" dirty="0" err="1" smtClean="0"/>
              <a:t>працы</a:t>
            </a:r>
            <a:r>
              <a:rPr lang="ru-RU" sz="2000" dirty="0" smtClean="0"/>
              <a:t> </a:t>
            </a:r>
            <a:r>
              <a:rPr lang="ru-RU" sz="2000" dirty="0" err="1" smtClean="0"/>
              <a:t>палітыка</a:t>
            </a:r>
            <a:r>
              <a:rPr lang="ru-RU" sz="2000" dirty="0" smtClean="0"/>
              <a:t> </a:t>
            </a:r>
            <a:r>
              <a:rPr lang="ru-RU" sz="2000" dirty="0" err="1" smtClean="0"/>
              <a:t>кожнай</a:t>
            </a:r>
            <a:r>
              <a:rPr lang="ru-RU" sz="2000" dirty="0" smtClean="0"/>
              <a:t> </a:t>
            </a:r>
            <a:r>
              <a:rPr lang="ru-RU" sz="2000" dirty="0" err="1" smtClean="0"/>
              <a:t>краіны</a:t>
            </a:r>
            <a:r>
              <a:rPr lang="ru-RU" sz="2000" dirty="0" smtClean="0"/>
              <a:t>, якая </a:t>
            </a:r>
            <a:r>
              <a:rPr lang="ru-RU" sz="2000" dirty="0" err="1" smtClean="0"/>
              <a:t>ўваходзіць</a:t>
            </a:r>
            <a:r>
              <a:rPr lang="ru-RU" sz="2000" dirty="0" smtClean="0"/>
              <a:t> у </a:t>
            </a:r>
            <a:r>
              <a:rPr lang="ru-RU" sz="2000" dirty="0" err="1" smtClean="0"/>
              <a:t>Міжнародны</a:t>
            </a:r>
            <a:r>
              <a:rPr lang="ru-RU" sz="2000" dirty="0" smtClean="0"/>
              <a:t> </a:t>
            </a:r>
            <a:r>
              <a:rPr lang="ru-RU" sz="2000" dirty="0" err="1" smtClean="0"/>
              <a:t>саюз</a:t>
            </a:r>
            <a:r>
              <a:rPr lang="ru-RU" sz="2000" dirty="0" smtClean="0"/>
              <a:t>, </a:t>
            </a:r>
            <a:r>
              <a:rPr lang="ru-RU" sz="2000" dirty="0" err="1" smtClean="0"/>
              <a:t>накіроўвае</a:t>
            </a:r>
            <a:r>
              <a:rPr lang="ru-RU" sz="2000" dirty="0" smtClean="0"/>
              <a:t> </a:t>
            </a:r>
            <a:r>
              <a:rPr lang="ru-RU" sz="2000" dirty="0" err="1" smtClean="0"/>
              <a:t>рэсурсы</a:t>
            </a:r>
            <a:r>
              <a:rPr lang="ru-RU" sz="2000" dirty="0" smtClean="0"/>
              <a:t> на </a:t>
            </a:r>
            <a:r>
              <a:rPr lang="ru-RU" sz="2000" b="1" dirty="0" err="1" smtClean="0"/>
              <a:t>найбольш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аптымальнае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выкарыстанне</a:t>
            </a:r>
            <a:r>
              <a:rPr lang="ru-RU" sz="2000" dirty="0" smtClean="0"/>
              <a:t>, </a:t>
            </a:r>
            <a:r>
              <a:rPr lang="ru-RU" sz="2000" dirty="0" err="1" smtClean="0"/>
              <a:t>што</a:t>
            </a:r>
            <a:r>
              <a:rPr lang="ru-RU" sz="2000" dirty="0" smtClean="0"/>
              <a:t> </a:t>
            </a:r>
            <a:r>
              <a:rPr lang="ru-RU" sz="2000" dirty="0" err="1" smtClean="0"/>
              <a:t>ў</a:t>
            </a:r>
            <a:r>
              <a:rPr lang="ru-RU" sz="2000" dirty="0" smtClean="0"/>
              <a:t> </a:t>
            </a:r>
            <a:r>
              <a:rPr lang="ru-RU" sz="2000" dirty="0" err="1" smtClean="0"/>
              <a:t>выніку</a:t>
            </a:r>
            <a:r>
              <a:rPr lang="ru-RU" sz="2000" dirty="0" smtClean="0"/>
              <a:t> </a:t>
            </a:r>
            <a:r>
              <a:rPr lang="ru-RU" sz="2000" dirty="0" err="1" smtClean="0"/>
              <a:t>спрыяльным</a:t>
            </a:r>
            <a:r>
              <a:rPr lang="ru-RU" sz="2000" dirty="0" smtClean="0"/>
              <a:t> </a:t>
            </a:r>
            <a:r>
              <a:rPr lang="ru-RU" sz="2000" dirty="0" err="1" smtClean="0"/>
              <a:t>чынам</a:t>
            </a:r>
            <a:r>
              <a:rPr lang="ru-RU" sz="2000" dirty="0" smtClean="0"/>
              <a:t> </a:t>
            </a:r>
            <a:r>
              <a:rPr lang="ru-RU" sz="2000" dirty="0" err="1" smtClean="0"/>
              <a:t>адбіваецца</a:t>
            </a:r>
            <a:r>
              <a:rPr lang="ru-RU" sz="2000" dirty="0" smtClean="0"/>
              <a:t> </a:t>
            </a:r>
            <a:r>
              <a:rPr lang="ru-RU" sz="2000" dirty="0" err="1" smtClean="0"/>
              <a:t>на</a:t>
            </a:r>
            <a:r>
              <a:rPr lang="ru-RU" sz="2000" dirty="0" smtClean="0"/>
              <a:t> </a:t>
            </a:r>
            <a:r>
              <a:rPr lang="ru-RU" sz="2000" dirty="0" err="1" smtClean="0"/>
              <a:t>эканамічных</a:t>
            </a:r>
            <a:r>
              <a:rPr lang="ru-RU" sz="2000" dirty="0" smtClean="0"/>
              <a:t> </a:t>
            </a:r>
            <a:r>
              <a:rPr lang="ru-RU" sz="2000" dirty="0" err="1" smtClean="0"/>
              <a:t>паказчыках</a:t>
            </a:r>
            <a:r>
              <a:rPr lang="ru-RU" sz="2000" dirty="0" smtClean="0"/>
              <a:t> </a:t>
            </a:r>
            <a:r>
              <a:rPr lang="ru-RU" sz="2000" dirty="0" err="1" smtClean="0"/>
              <a:t>ўзроўню</a:t>
            </a:r>
            <a:r>
              <a:rPr lang="ru-RU" sz="2000" dirty="0" smtClean="0"/>
              <a:t> </a:t>
            </a:r>
            <a:r>
              <a:rPr lang="ru-RU" sz="2000" dirty="0" err="1" smtClean="0"/>
              <a:t>жыцця</a:t>
            </a:r>
            <a:r>
              <a:rPr lang="ru-RU" sz="2000" dirty="0" smtClean="0"/>
              <a:t>.</a:t>
            </a:r>
          </a:p>
          <a:p>
            <a:pPr>
              <a:buFont typeface="Wingdings" pitchFamily="2" charset="2"/>
              <a:buChar char="§"/>
            </a:pPr>
            <a:endParaRPr lang="ru-RU" sz="2000" dirty="0" smtClean="0"/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 </a:t>
            </a:r>
            <a:r>
              <a:rPr lang="ru-RU" sz="2000" b="1" dirty="0" err="1" smtClean="0"/>
              <a:t>Больш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актыўнае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развіццё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навукі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тэхналагічнага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прагрэсу</a:t>
            </a:r>
            <a:r>
              <a:rPr lang="ru-RU" sz="2000" b="1" dirty="0" smtClean="0"/>
              <a:t> </a:t>
            </a:r>
            <a:r>
              <a:rPr lang="ru-RU" sz="2000" dirty="0" smtClean="0"/>
              <a:t>за кошт </a:t>
            </a:r>
            <a:r>
              <a:rPr lang="ru-RU" sz="2000" dirty="0" err="1" smtClean="0"/>
              <a:t>абмену</a:t>
            </a:r>
            <a:r>
              <a:rPr lang="ru-RU" sz="2000" dirty="0" smtClean="0"/>
              <a:t> </a:t>
            </a:r>
            <a:r>
              <a:rPr lang="ru-RU" sz="2000" dirty="0" err="1" smtClean="0"/>
              <a:t>вынікамі</a:t>
            </a:r>
            <a:r>
              <a:rPr lang="ru-RU" sz="2000" dirty="0" smtClean="0"/>
              <a:t> </a:t>
            </a:r>
            <a:r>
              <a:rPr lang="ru-RU" sz="2000" dirty="0" err="1" smtClean="0"/>
              <a:t>навуковых</a:t>
            </a:r>
            <a:r>
              <a:rPr lang="ru-RU" sz="2000" dirty="0" smtClean="0"/>
              <a:t> </a:t>
            </a:r>
            <a:r>
              <a:rPr lang="ru-RU" sz="2000" dirty="0" err="1" smtClean="0"/>
              <a:t>эксперыментаў</a:t>
            </a:r>
            <a:r>
              <a:rPr lang="ru-RU" sz="2000" dirty="0" smtClean="0"/>
              <a:t>, так як </a:t>
            </a:r>
            <a:r>
              <a:rPr lang="ru-RU" sz="2000" dirty="0" err="1" smtClean="0"/>
              <a:t>дамагчыся</a:t>
            </a:r>
            <a:r>
              <a:rPr lang="ru-RU" sz="2000" dirty="0" smtClean="0"/>
              <a:t> </a:t>
            </a:r>
            <a:r>
              <a:rPr lang="ru-RU" sz="2000" dirty="0" err="1" smtClean="0"/>
              <a:t>гэтага</a:t>
            </a:r>
            <a:r>
              <a:rPr lang="ru-RU" sz="2000" dirty="0" smtClean="0"/>
              <a:t> </a:t>
            </a:r>
            <a:r>
              <a:rPr lang="ru-RU" sz="2000" dirty="0" err="1" smtClean="0"/>
              <a:t>выключна</a:t>
            </a:r>
            <a:r>
              <a:rPr lang="ru-RU" sz="2000" dirty="0" smtClean="0"/>
              <a:t> </a:t>
            </a:r>
            <a:r>
              <a:rPr lang="ru-RU" sz="2000" dirty="0" err="1" smtClean="0"/>
              <a:t>ў</a:t>
            </a:r>
            <a:r>
              <a:rPr lang="ru-RU" sz="2000" dirty="0" smtClean="0"/>
              <a:t> рамках </a:t>
            </a:r>
            <a:r>
              <a:rPr lang="ru-RU" sz="2000" dirty="0" err="1" smtClean="0"/>
              <a:t>нацыянальных</a:t>
            </a:r>
            <a:r>
              <a:rPr lang="ru-RU" sz="2000" dirty="0" smtClean="0"/>
              <a:t> </a:t>
            </a:r>
            <a:r>
              <a:rPr lang="ru-RU" sz="2000" dirty="0" err="1" smtClean="0"/>
              <a:t>межаў</a:t>
            </a:r>
            <a:r>
              <a:rPr lang="ru-RU" sz="2000" dirty="0" smtClean="0"/>
              <a:t> </a:t>
            </a:r>
            <a:r>
              <a:rPr lang="ru-RU" sz="2000" dirty="0" err="1" smtClean="0"/>
              <a:t>даволі</a:t>
            </a:r>
            <a:r>
              <a:rPr lang="ru-RU" sz="2000" dirty="0" smtClean="0"/>
              <a:t> </a:t>
            </a:r>
            <a:r>
              <a:rPr lang="ru-RU" sz="2000" dirty="0" err="1" smtClean="0"/>
              <a:t>няпроста</a:t>
            </a:r>
            <a:r>
              <a:rPr lang="ru-RU" sz="2000" dirty="0" smtClean="0"/>
              <a:t>.</a:t>
            </a:r>
          </a:p>
          <a:p>
            <a:pPr>
              <a:buFont typeface="Wingdings" pitchFamily="2" charset="2"/>
              <a:buChar char="§"/>
            </a:pPr>
            <a:endParaRPr lang="ru-RU" sz="2000" dirty="0" smtClean="0"/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 </a:t>
            </a:r>
            <a:r>
              <a:rPr lang="ru-RU" sz="2000" b="1" dirty="0" err="1" smtClean="0"/>
              <a:t>Зніжэнне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цаны</a:t>
            </a:r>
            <a:r>
              <a:rPr lang="ru-RU" sz="2000" b="1" dirty="0" smtClean="0"/>
              <a:t> </a:t>
            </a:r>
            <a:r>
              <a:rPr lang="ru-RU" sz="2000" dirty="0" smtClean="0"/>
              <a:t>за кошт </a:t>
            </a:r>
            <a:r>
              <a:rPr lang="ru-RU" sz="2000" dirty="0" err="1" smtClean="0"/>
              <a:t>павелічэння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вытворчасці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павышэння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дабрабыту</a:t>
            </a:r>
            <a:r>
              <a:rPr lang="ru-RU" sz="2000" dirty="0" smtClean="0"/>
              <a:t> </a:t>
            </a:r>
            <a:r>
              <a:rPr lang="ru-RU" sz="2000" dirty="0" err="1" smtClean="0"/>
              <a:t>насельніцтва</a:t>
            </a:r>
            <a:r>
              <a:rPr lang="ru-RU" sz="2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14290"/>
            <a:ext cx="79296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e-BY" dirty="0" smtClean="0"/>
          </a:p>
          <a:p>
            <a:endParaRPr lang="be-BY" dirty="0" smtClean="0"/>
          </a:p>
          <a:p>
            <a:endParaRPr lang="be-BY" dirty="0" smtClean="0"/>
          </a:p>
          <a:p>
            <a:endParaRPr lang="be-BY" dirty="0" smtClean="0"/>
          </a:p>
          <a:p>
            <a:endParaRPr lang="be-BY" dirty="0" smtClean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785794"/>
            <a:ext cx="621509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000" dirty="0" smtClean="0"/>
              <a:t> </a:t>
            </a:r>
            <a:r>
              <a:rPr lang="ru-RU" sz="2000" dirty="0" err="1" smtClean="0"/>
              <a:t>Глабальная</a:t>
            </a:r>
            <a:r>
              <a:rPr lang="ru-RU" sz="2000" dirty="0" smtClean="0"/>
              <a:t> </a:t>
            </a:r>
            <a:r>
              <a:rPr lang="ru-RU" sz="2000" dirty="0" err="1" smtClean="0"/>
              <a:t>канцэнтрацыя</a:t>
            </a:r>
            <a:r>
              <a:rPr lang="ru-RU" sz="2000" dirty="0" smtClean="0"/>
              <a:t> </a:t>
            </a:r>
            <a:r>
              <a:rPr lang="ru-RU" sz="2000" dirty="0" err="1" smtClean="0"/>
              <a:t>вытворчасці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кожным годам </a:t>
            </a:r>
            <a:r>
              <a:rPr lang="ru-RU" sz="2000" dirty="0" err="1" smtClean="0"/>
              <a:t>узмацняецца</a:t>
            </a:r>
            <a:r>
              <a:rPr lang="ru-RU" sz="2000" dirty="0" smtClean="0"/>
              <a:t>.</a:t>
            </a:r>
          </a:p>
          <a:p>
            <a:pPr>
              <a:buFont typeface="Wingdings" pitchFamily="2" charset="2"/>
              <a:buChar char="§"/>
            </a:pPr>
            <a:endParaRPr lang="ru-RU" sz="2000" dirty="0" smtClean="0"/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 </a:t>
            </a:r>
            <a:r>
              <a:rPr lang="ru-RU" sz="2000" dirty="0" err="1" smtClean="0"/>
              <a:t>Дадатковы</a:t>
            </a:r>
            <a:r>
              <a:rPr lang="ru-RU" sz="2000" dirty="0" smtClean="0"/>
              <a:t> </a:t>
            </a:r>
            <a:r>
              <a:rPr lang="ru-RU" sz="2000" dirty="0" err="1" smtClean="0"/>
              <a:t>стымул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распрацоўкі</a:t>
            </a:r>
            <a:r>
              <a:rPr lang="ru-RU" sz="2000" dirty="0" smtClean="0"/>
              <a:t> </a:t>
            </a:r>
            <a:r>
              <a:rPr lang="ru-RU" sz="2000" dirty="0" err="1" smtClean="0"/>
              <a:t>знешнеэканамічнай</a:t>
            </a:r>
            <a:r>
              <a:rPr lang="ru-RU" sz="2000" dirty="0" smtClean="0"/>
              <a:t> </a:t>
            </a:r>
            <a:r>
              <a:rPr lang="ru-RU" sz="2000" dirty="0" err="1" smtClean="0"/>
              <a:t>стратэгіі</a:t>
            </a:r>
            <a:r>
              <a:rPr lang="ru-RU" sz="2000" dirty="0" smtClean="0"/>
              <a:t> </a:t>
            </a:r>
            <a:r>
              <a:rPr lang="ru-RU" sz="2000" dirty="0" err="1" smtClean="0"/>
              <a:t>дзяржавы</a:t>
            </a:r>
            <a:r>
              <a:rPr lang="ru-RU" sz="2000" dirty="0" smtClean="0"/>
              <a:t> за кошт </a:t>
            </a:r>
            <a:r>
              <a:rPr lang="ru-RU" sz="2000" dirty="0" err="1" smtClean="0"/>
              <a:t>яе</a:t>
            </a:r>
            <a:r>
              <a:rPr lang="ru-RU" sz="2000" dirty="0" smtClean="0"/>
              <a:t> </a:t>
            </a:r>
            <a:r>
              <a:rPr lang="ru-RU" sz="2000" dirty="0" err="1" smtClean="0"/>
              <a:t>ўключэння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ў</a:t>
            </a:r>
            <a:r>
              <a:rPr lang="ru-RU" sz="2000" dirty="0" smtClean="0"/>
              <a:t> </a:t>
            </a:r>
            <a:r>
              <a:rPr lang="ru-RU" sz="2000" b="1" dirty="0" err="1" smtClean="0"/>
              <a:t>сусветнагаспадарчыя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сувязі</a:t>
            </a:r>
            <a:r>
              <a:rPr lang="ru-RU" sz="2000" dirty="0" smtClean="0"/>
              <a:t>.</a:t>
            </a:r>
          </a:p>
          <a:p>
            <a:pPr>
              <a:buFont typeface="Wingdings" pitchFamily="2" charset="2"/>
              <a:buChar char="§"/>
            </a:pPr>
            <a:endParaRPr lang="ru-RU" sz="2000" dirty="0" smtClean="0"/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 Кожная </a:t>
            </a:r>
            <a:r>
              <a:rPr lang="ru-RU" sz="2000" dirty="0" err="1" smtClean="0"/>
              <a:t>краіна</a:t>
            </a:r>
            <a:r>
              <a:rPr lang="ru-RU" sz="2000" dirty="0" smtClean="0"/>
              <a:t> </a:t>
            </a:r>
            <a:r>
              <a:rPr lang="ru-RU" sz="2000" dirty="0" err="1" smtClean="0"/>
              <a:t>вырабляе</a:t>
            </a:r>
            <a:r>
              <a:rPr lang="ru-RU" sz="2000" dirty="0" smtClean="0"/>
              <a:t> </a:t>
            </a:r>
            <a:r>
              <a:rPr lang="ru-RU" sz="2000" dirty="0" err="1" smtClean="0"/>
              <a:t>менавіта</a:t>
            </a:r>
            <a:r>
              <a:rPr lang="ru-RU" sz="2000" dirty="0" smtClean="0"/>
              <a:t> тое, </a:t>
            </a:r>
            <a:r>
              <a:rPr lang="ru-RU" sz="2000" dirty="0" err="1" smtClean="0"/>
              <a:t>што</a:t>
            </a:r>
            <a:r>
              <a:rPr lang="ru-RU" sz="2000" dirty="0" smtClean="0"/>
              <a:t> </a:t>
            </a:r>
            <a:r>
              <a:rPr lang="ru-RU" sz="2000" dirty="0" err="1" smtClean="0"/>
              <a:t>з'яўляецца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яе</a:t>
            </a:r>
            <a:r>
              <a:rPr lang="ru-RU" sz="2000" dirty="0" smtClean="0"/>
              <a:t> </a:t>
            </a:r>
            <a:r>
              <a:rPr lang="ru-RU" sz="2000" dirty="0" err="1" smtClean="0"/>
              <a:t>найбольш</a:t>
            </a:r>
            <a:r>
              <a:rPr lang="ru-RU" sz="2000" dirty="0" smtClean="0"/>
              <a:t> </a:t>
            </a:r>
            <a:r>
              <a:rPr lang="ru-RU" sz="2000" dirty="0" err="1" smtClean="0"/>
              <a:t>выгадным</a:t>
            </a:r>
            <a:r>
              <a:rPr lang="ru-RU" sz="2000" dirty="0" smtClean="0"/>
              <a:t>.</a:t>
            </a:r>
          </a:p>
          <a:p>
            <a:pPr>
              <a:buFont typeface="Wingdings" pitchFamily="2" charset="2"/>
              <a:buChar char="§"/>
            </a:pPr>
            <a:endParaRPr lang="ru-RU" sz="2000" dirty="0" smtClean="0"/>
          </a:p>
          <a:p>
            <a:pPr>
              <a:buFont typeface="Wingdings" pitchFamily="2" charset="2"/>
              <a:buChar char="§"/>
            </a:pPr>
            <a:r>
              <a:rPr lang="ru-RU" sz="2000" b="1" dirty="0" smtClean="0"/>
              <a:t> </a:t>
            </a:r>
            <a:r>
              <a:rPr lang="ru-RU" sz="2000" b="1" dirty="0" err="1" smtClean="0"/>
              <a:t>Дабрабыт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гандлюючых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дзяржаў</a:t>
            </a:r>
            <a:r>
              <a:rPr lang="ru-RU" sz="2000" dirty="0" smtClean="0"/>
              <a:t>, </a:t>
            </a:r>
            <a:r>
              <a:rPr lang="ru-RU" sz="2000" dirty="0" err="1" smtClean="0"/>
              <a:t>якія</a:t>
            </a:r>
            <a:r>
              <a:rPr lang="ru-RU" sz="2000" dirty="0" smtClean="0"/>
              <a:t> </a:t>
            </a:r>
            <a:r>
              <a:rPr lang="ru-RU" sz="2000" dirty="0" err="1" smtClean="0"/>
              <a:t>ўваходзяць</a:t>
            </a:r>
            <a:r>
              <a:rPr lang="ru-RU" sz="2000" dirty="0" smtClean="0"/>
              <a:t> у склад </a:t>
            </a:r>
            <a:r>
              <a:rPr lang="ru-RU" sz="2000" dirty="0" err="1" smtClean="0"/>
              <a:t>міжнароднага</a:t>
            </a:r>
            <a:r>
              <a:rPr lang="ru-RU" sz="2000" dirty="0" smtClean="0"/>
              <a:t> </a:t>
            </a:r>
            <a:r>
              <a:rPr lang="ru-RU" sz="2000" dirty="0" err="1" smtClean="0"/>
              <a:t>эканамічнага</a:t>
            </a:r>
            <a:r>
              <a:rPr lang="ru-RU" sz="2000" dirty="0" smtClean="0"/>
              <a:t> </a:t>
            </a:r>
            <a:r>
              <a:rPr lang="ru-RU" sz="2000" dirty="0" err="1" smtClean="0"/>
              <a:t>саюза</a:t>
            </a:r>
            <a:r>
              <a:rPr lang="ru-RU" sz="2000" dirty="0" smtClean="0"/>
              <a:t>, </a:t>
            </a:r>
            <a:r>
              <a:rPr lang="ru-RU" sz="2000" dirty="0" err="1" smtClean="0"/>
              <a:t>павышаецца</a:t>
            </a:r>
            <a:r>
              <a:rPr lang="ru-RU" sz="2000" dirty="0" smtClean="0"/>
              <a:t> </a:t>
            </a:r>
            <a:r>
              <a:rPr lang="ru-RU" sz="2000" dirty="0" err="1" smtClean="0"/>
              <a:t>ў</a:t>
            </a:r>
            <a:r>
              <a:rPr lang="ru-RU" sz="2000" dirty="0" smtClean="0"/>
              <a:t> </a:t>
            </a:r>
            <a:r>
              <a:rPr lang="ru-RU" sz="2000" dirty="0" err="1" smtClean="0"/>
              <a:t>значнай</a:t>
            </a:r>
            <a:r>
              <a:rPr lang="ru-RU" sz="2000" dirty="0" smtClean="0"/>
              <a:t> </a:t>
            </a:r>
            <a:r>
              <a:rPr lang="ru-RU" sz="2000" dirty="0" err="1" smtClean="0"/>
              <a:t>ступені</a:t>
            </a:r>
            <a:r>
              <a:rPr lang="ru-RU" sz="2000" dirty="0" smtClean="0"/>
              <a:t>.</a:t>
            </a:r>
          </a:p>
          <a:p>
            <a:pPr>
              <a:buFont typeface="Wingdings" pitchFamily="2" charset="2"/>
              <a:buChar char="§"/>
            </a:pPr>
            <a:endParaRPr lang="ru-RU" sz="2000" dirty="0" smtClean="0"/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 За кошт </a:t>
            </a:r>
            <a:r>
              <a:rPr lang="ru-RU" sz="2000" dirty="0" err="1" smtClean="0"/>
              <a:t>пастаянна</a:t>
            </a:r>
            <a:r>
              <a:rPr lang="ru-RU" sz="2000" dirty="0" smtClean="0"/>
              <a:t> </a:t>
            </a:r>
            <a:r>
              <a:rPr lang="ru-RU" sz="2000" dirty="0" err="1" smtClean="0"/>
              <a:t>растушчай</a:t>
            </a:r>
            <a:r>
              <a:rPr lang="ru-RU" sz="2000" dirty="0" smtClean="0"/>
              <a:t> </a:t>
            </a:r>
            <a:r>
              <a:rPr lang="ru-RU" sz="2000" dirty="0" err="1" smtClean="0"/>
              <a:t>глабальнай</a:t>
            </a:r>
            <a:r>
              <a:rPr lang="ru-RU" sz="2000" dirty="0" smtClean="0"/>
              <a:t> </a:t>
            </a:r>
            <a:r>
              <a:rPr lang="ru-RU" sz="2000" dirty="0" err="1" smtClean="0"/>
              <a:t>канкурэнцыі</a:t>
            </a:r>
            <a:r>
              <a:rPr lang="ru-RU" sz="2000" dirty="0" smtClean="0"/>
              <a:t> </a:t>
            </a:r>
            <a:r>
              <a:rPr lang="ru-RU" sz="2000" dirty="0" err="1" smtClean="0"/>
              <a:t>якасць</a:t>
            </a:r>
            <a:r>
              <a:rPr lang="ru-RU" sz="2000" dirty="0" smtClean="0"/>
              <a:t> </a:t>
            </a:r>
            <a:r>
              <a:rPr lang="ru-RU" sz="2000" dirty="0" err="1" smtClean="0"/>
              <a:t>вырабляемых</a:t>
            </a:r>
            <a:r>
              <a:rPr lang="ru-RU" sz="2000" dirty="0" smtClean="0"/>
              <a:t> </a:t>
            </a:r>
            <a:r>
              <a:rPr lang="ru-RU" sz="2000" dirty="0" err="1" smtClean="0"/>
              <a:t>тавараў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паслуг</a:t>
            </a:r>
            <a:r>
              <a:rPr lang="ru-RU" sz="2000" dirty="0" smtClean="0"/>
              <a:t> </a:t>
            </a:r>
            <a:r>
              <a:rPr lang="ru-RU" sz="2000" dirty="0" err="1" smtClean="0"/>
              <a:t>павышаецца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428604"/>
            <a:ext cx="40098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err="1" smtClean="0"/>
              <a:t>Недахопы</a:t>
            </a:r>
            <a:r>
              <a:rPr lang="ru-RU" sz="3200" dirty="0" smtClean="0"/>
              <a:t> </a:t>
            </a:r>
            <a:r>
              <a:rPr lang="ru-RU" sz="3200" dirty="0" err="1" smtClean="0"/>
              <a:t>інтэграцыі</a:t>
            </a:r>
            <a:r>
              <a:rPr lang="en-US" sz="3200" dirty="0" smtClean="0"/>
              <a:t>: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1285860"/>
            <a:ext cx="8429684" cy="5214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000" dirty="0" smtClean="0"/>
              <a:t> </a:t>
            </a:r>
            <a:r>
              <a:rPr lang="ru-RU" sz="2000" dirty="0" err="1" smtClean="0"/>
              <a:t>Фарміраванне</a:t>
            </a:r>
            <a:r>
              <a:rPr lang="ru-RU" sz="2000" dirty="0" smtClean="0"/>
              <a:t> </a:t>
            </a:r>
            <a:r>
              <a:rPr lang="ru-RU" sz="2000" dirty="0" err="1" smtClean="0"/>
              <a:t>занадта</a:t>
            </a:r>
            <a:r>
              <a:rPr lang="ru-RU" sz="2000" dirty="0" smtClean="0"/>
              <a:t> </a:t>
            </a:r>
            <a:r>
              <a:rPr lang="ru-RU" sz="2000" dirty="0" err="1" smtClean="0"/>
              <a:t>моцнай</a:t>
            </a:r>
            <a:r>
              <a:rPr lang="ru-RU" sz="2000" dirty="0" smtClean="0"/>
              <a:t> </a:t>
            </a:r>
            <a:r>
              <a:rPr lang="ru-RU" sz="2000" dirty="0" err="1" smtClean="0"/>
              <a:t>ўзаемазалежнасці</a:t>
            </a:r>
            <a:r>
              <a:rPr lang="ru-RU" sz="2000" dirty="0" smtClean="0"/>
              <a:t> </a:t>
            </a:r>
            <a:r>
              <a:rPr lang="ru-RU" sz="2000" dirty="0" err="1" smtClean="0"/>
              <a:t>эканомік</a:t>
            </a:r>
            <a:r>
              <a:rPr lang="ru-RU" sz="2000" dirty="0" smtClean="0"/>
              <a:t> </a:t>
            </a:r>
            <a:r>
              <a:rPr lang="ru-RU" sz="2000" dirty="0" err="1" smtClean="0"/>
              <a:t>краін</a:t>
            </a:r>
            <a:r>
              <a:rPr lang="ru-RU" sz="2000" dirty="0" smtClean="0"/>
              <a:t> свету </a:t>
            </a:r>
            <a:r>
              <a:rPr lang="ru-RU" sz="2000" dirty="0" err="1" smtClean="0"/>
              <a:t>паміж</a:t>
            </a:r>
            <a:r>
              <a:rPr lang="ru-RU" sz="2000" dirty="0" smtClean="0"/>
              <a:t> </a:t>
            </a:r>
            <a:r>
              <a:rPr lang="ru-RU" sz="2000" dirty="0" err="1" smtClean="0"/>
              <a:t>сабой</a:t>
            </a:r>
            <a:r>
              <a:rPr lang="ru-RU" sz="2000" dirty="0" smtClean="0"/>
              <a:t>, </a:t>
            </a:r>
            <a:r>
              <a:rPr lang="ru-RU" sz="2000" dirty="0" err="1" smtClean="0"/>
              <a:t>што</a:t>
            </a:r>
            <a:r>
              <a:rPr lang="ru-RU" sz="2000" dirty="0" smtClean="0"/>
              <a:t> часам </a:t>
            </a:r>
            <a:r>
              <a:rPr lang="ru-RU" sz="2000" dirty="0" err="1" smtClean="0"/>
              <a:t>неспрыяльным</a:t>
            </a:r>
            <a:r>
              <a:rPr lang="ru-RU" sz="2000" dirty="0" smtClean="0"/>
              <a:t> </a:t>
            </a:r>
            <a:r>
              <a:rPr lang="ru-RU" sz="2000" dirty="0" err="1" smtClean="0"/>
              <a:t>чынам</a:t>
            </a:r>
            <a:r>
              <a:rPr lang="ru-RU" sz="2000" dirty="0" smtClean="0"/>
              <a:t> </a:t>
            </a:r>
            <a:r>
              <a:rPr lang="ru-RU" sz="2000" dirty="0" err="1" smtClean="0"/>
              <a:t>адбіваецца</a:t>
            </a:r>
            <a:r>
              <a:rPr lang="ru-RU" sz="2000" dirty="0" smtClean="0"/>
              <a:t> на </a:t>
            </a:r>
            <a:r>
              <a:rPr lang="ru-RU" sz="2000" dirty="0" err="1" smtClean="0"/>
              <a:t>эканамічнай</a:t>
            </a:r>
            <a:r>
              <a:rPr lang="ru-RU" sz="2000" dirty="0" smtClean="0"/>
              <a:t> </a:t>
            </a:r>
            <a:r>
              <a:rPr lang="ru-RU" sz="2000" dirty="0" err="1" smtClean="0"/>
              <a:t>палітыцы</a:t>
            </a:r>
            <a:r>
              <a:rPr lang="ru-RU" sz="2000" dirty="0" smtClean="0"/>
              <a:t> той </a:t>
            </a:r>
            <a:r>
              <a:rPr lang="ru-RU" sz="2000" dirty="0" err="1" smtClean="0"/>
              <a:t>ці</a:t>
            </a:r>
            <a:r>
              <a:rPr lang="ru-RU" sz="2000" dirty="0" smtClean="0"/>
              <a:t> </a:t>
            </a:r>
            <a:r>
              <a:rPr lang="ru-RU" sz="2000" dirty="0" err="1" smtClean="0"/>
              <a:t>іншай</a:t>
            </a:r>
            <a:r>
              <a:rPr lang="ru-RU" sz="2000" dirty="0" smtClean="0"/>
              <a:t> </a:t>
            </a:r>
            <a:r>
              <a:rPr lang="ru-RU" sz="2000" dirty="0" err="1" smtClean="0"/>
              <a:t>дзяржавы</a:t>
            </a:r>
            <a:r>
              <a:rPr lang="ru-RU" sz="2000" dirty="0" smtClean="0"/>
              <a:t> </a:t>
            </a:r>
            <a:r>
              <a:rPr lang="ru-RU" sz="2000" dirty="0" err="1" smtClean="0"/>
              <a:t>з-за</a:t>
            </a:r>
            <a:r>
              <a:rPr lang="ru-RU" sz="2000" dirty="0" smtClean="0"/>
              <a:t> </a:t>
            </a:r>
            <a:r>
              <a:rPr lang="ru-RU" sz="2000" dirty="0" err="1" smtClean="0"/>
              <a:t>імкнення</a:t>
            </a:r>
            <a:r>
              <a:rPr lang="ru-RU" sz="2000" dirty="0" smtClean="0"/>
              <a:t> да </a:t>
            </a:r>
            <a:r>
              <a:rPr lang="ru-RU" sz="2000" dirty="0" err="1" smtClean="0"/>
              <a:t>агульных</a:t>
            </a:r>
            <a:r>
              <a:rPr lang="ru-RU" sz="2000" dirty="0" smtClean="0"/>
              <a:t> </a:t>
            </a:r>
            <a:r>
              <a:rPr lang="ru-RU" sz="2000" dirty="0" err="1" smtClean="0"/>
              <a:t>мэт</a:t>
            </a:r>
            <a:r>
              <a:rPr lang="ru-RU" sz="2000" dirty="0" smtClean="0"/>
              <a:t> </a:t>
            </a:r>
            <a:r>
              <a:rPr lang="ru-RU" sz="2000" dirty="0" err="1" smtClean="0"/>
              <a:t>Міжнароднага</a:t>
            </a:r>
            <a:r>
              <a:rPr lang="ru-RU" sz="2000" dirty="0" smtClean="0"/>
              <a:t> </a:t>
            </a:r>
            <a:r>
              <a:rPr lang="ru-RU" sz="2000" dirty="0" err="1" smtClean="0"/>
              <a:t>саюза</a:t>
            </a:r>
            <a:r>
              <a:rPr lang="ru-RU" sz="2000" dirty="0" smtClean="0"/>
              <a:t>.</a:t>
            </a:r>
          </a:p>
          <a:p>
            <a:pPr>
              <a:buFont typeface="Wingdings" pitchFamily="2" charset="2"/>
              <a:buChar char="§"/>
            </a:pPr>
            <a:endParaRPr lang="ru-RU" sz="2000" dirty="0" smtClean="0"/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 </a:t>
            </a:r>
            <a:r>
              <a:rPr lang="ru-RU" sz="2000" dirty="0" err="1" smtClean="0"/>
              <a:t>Пастаяннае</a:t>
            </a:r>
            <a:r>
              <a:rPr lang="ru-RU" sz="2000" dirty="0" smtClean="0"/>
              <a:t> </a:t>
            </a:r>
            <a:r>
              <a:rPr lang="ru-RU" sz="2000" dirty="0" err="1" smtClean="0"/>
              <a:t>ўзмацненне</a:t>
            </a:r>
            <a:r>
              <a:rPr lang="ru-RU" sz="2000" dirty="0" smtClean="0"/>
              <a:t> </a:t>
            </a:r>
            <a:r>
              <a:rPr lang="ru-RU" sz="2000" dirty="0" err="1" smtClean="0"/>
              <a:t>дыферэнцыяцыі</a:t>
            </a:r>
            <a:r>
              <a:rPr lang="ru-RU" sz="2000" dirty="0" smtClean="0"/>
              <a:t> </a:t>
            </a:r>
            <a:r>
              <a:rPr lang="ru-RU" sz="2000" dirty="0" err="1" smtClean="0"/>
              <a:t>краін</a:t>
            </a:r>
            <a:r>
              <a:rPr lang="ru-RU" sz="2000" dirty="0" smtClean="0"/>
              <a:t> свету. </a:t>
            </a:r>
            <a:r>
              <a:rPr lang="ru-RU" sz="2000" dirty="0" err="1" smtClean="0"/>
              <a:t>Адной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прычын</a:t>
            </a:r>
            <a:r>
              <a:rPr lang="ru-RU" sz="2000" dirty="0" smtClean="0"/>
              <a:t> </a:t>
            </a:r>
            <a:r>
              <a:rPr lang="ru-RU" sz="2000" dirty="0" err="1" smtClean="0"/>
              <a:t>дадзенай</a:t>
            </a:r>
            <a:r>
              <a:rPr lang="ru-RU" sz="2000" dirty="0" smtClean="0"/>
              <a:t> </a:t>
            </a:r>
            <a:r>
              <a:rPr lang="ru-RU" sz="2000" dirty="0" err="1" smtClean="0"/>
              <a:t>з'явы</a:t>
            </a:r>
            <a:r>
              <a:rPr lang="ru-RU" sz="2000" dirty="0" smtClean="0"/>
              <a:t> </a:t>
            </a:r>
            <a:r>
              <a:rPr lang="ru-RU" sz="2000" dirty="0" err="1" smtClean="0"/>
              <a:t>з'яўляецца</a:t>
            </a:r>
            <a:r>
              <a:rPr lang="ru-RU" sz="2000" dirty="0" smtClean="0"/>
              <a:t> </a:t>
            </a:r>
            <a:r>
              <a:rPr lang="ru-RU" sz="2000" dirty="0" err="1" smtClean="0"/>
              <a:t>нераўнамерны</a:t>
            </a:r>
            <a:r>
              <a:rPr lang="ru-RU" sz="2000" dirty="0" smtClean="0"/>
              <a:t> </a:t>
            </a:r>
            <a:r>
              <a:rPr lang="ru-RU" sz="2000" dirty="0" err="1" smtClean="0"/>
              <a:t>падзел</a:t>
            </a:r>
            <a:r>
              <a:rPr lang="ru-RU" sz="2000" dirty="0" smtClean="0"/>
              <a:t> </a:t>
            </a:r>
            <a:r>
              <a:rPr lang="ru-RU" sz="2000" dirty="0" err="1" smtClean="0"/>
              <a:t>фінансаў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іншых</a:t>
            </a:r>
            <a:r>
              <a:rPr lang="ru-RU" sz="2000" dirty="0" smtClean="0"/>
              <a:t> </a:t>
            </a:r>
            <a:r>
              <a:rPr lang="ru-RU" sz="2000" dirty="0" err="1" smtClean="0"/>
              <a:t>асноўных</a:t>
            </a:r>
            <a:r>
              <a:rPr lang="ru-RU" sz="2000" dirty="0" smtClean="0"/>
              <a:t> </a:t>
            </a:r>
            <a:r>
              <a:rPr lang="ru-RU" sz="2000" dirty="0" err="1" smtClean="0"/>
              <a:t>рэсурсаў</a:t>
            </a:r>
            <a:r>
              <a:rPr lang="ru-RU" sz="2000" dirty="0" smtClean="0"/>
              <a:t>.</a:t>
            </a:r>
          </a:p>
          <a:p>
            <a:pPr>
              <a:buFont typeface="Wingdings" pitchFamily="2" charset="2"/>
              <a:buChar char="§"/>
            </a:pPr>
            <a:endParaRPr lang="ru-RU" sz="2000" dirty="0" smtClean="0"/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 </a:t>
            </a:r>
            <a:r>
              <a:rPr lang="ru-RU" sz="2000" dirty="0" err="1" smtClean="0"/>
              <a:t>Абвастрэнне</a:t>
            </a:r>
            <a:r>
              <a:rPr lang="ru-RU" sz="2000" dirty="0" smtClean="0"/>
              <a:t> </a:t>
            </a:r>
            <a:r>
              <a:rPr lang="ru-RU" sz="2000" dirty="0" err="1" smtClean="0"/>
              <a:t>рэгіянальных</a:t>
            </a:r>
            <a:r>
              <a:rPr lang="ru-RU" sz="2000" dirty="0" smtClean="0"/>
              <a:t> </a:t>
            </a:r>
            <a:r>
              <a:rPr lang="ru-RU" sz="2000" dirty="0" err="1" smtClean="0"/>
              <a:t>канфліктаў</a:t>
            </a:r>
            <a:r>
              <a:rPr lang="ru-RU" sz="2000" dirty="0" smtClean="0"/>
              <a:t>: </a:t>
            </a:r>
            <a:r>
              <a:rPr lang="ru-RU" sz="2000" dirty="0" err="1" smtClean="0"/>
              <a:t>краіны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капіталістычным</a:t>
            </a:r>
            <a:r>
              <a:rPr lang="ru-RU" sz="2000" dirty="0" smtClean="0"/>
              <a:t> укладам </a:t>
            </a:r>
            <a:r>
              <a:rPr lang="ru-RU" sz="2000" dirty="0" err="1" smtClean="0"/>
              <a:t>умацоўваюць</a:t>
            </a:r>
            <a:r>
              <a:rPr lang="ru-RU" sz="2000" dirty="0" smtClean="0"/>
              <a:t> </a:t>
            </a:r>
            <a:r>
              <a:rPr lang="ru-RU" sz="2000" dirty="0" err="1" smtClean="0"/>
              <a:t>сусветныя</a:t>
            </a:r>
            <a:r>
              <a:rPr lang="ru-RU" sz="2000" dirty="0" smtClean="0"/>
              <a:t> </a:t>
            </a:r>
            <a:r>
              <a:rPr lang="ru-RU" sz="2000" dirty="0" err="1" smtClean="0"/>
              <a:t>пазіцыі</a:t>
            </a:r>
            <a:r>
              <a:rPr lang="ru-RU" sz="2000" dirty="0" smtClean="0"/>
              <a:t> </a:t>
            </a:r>
            <a:r>
              <a:rPr lang="ru-RU" sz="2000" dirty="0" err="1" smtClean="0"/>
              <a:t>такім</a:t>
            </a:r>
            <a:r>
              <a:rPr lang="ru-RU" sz="2000" dirty="0" smtClean="0"/>
              <a:t> </a:t>
            </a:r>
            <a:r>
              <a:rPr lang="ru-RU" sz="2000" dirty="0" err="1" smtClean="0"/>
              <a:t>чынам</a:t>
            </a:r>
            <a:r>
              <a:rPr lang="ru-RU" sz="2000" dirty="0" smtClean="0"/>
              <a:t>, </a:t>
            </a:r>
            <a:r>
              <a:rPr lang="ru-RU" sz="2000" dirty="0" err="1" smtClean="0"/>
              <a:t>каб</a:t>
            </a:r>
            <a:r>
              <a:rPr lang="ru-RU" sz="2000" dirty="0" smtClean="0"/>
              <a:t> не </a:t>
            </a:r>
            <a:r>
              <a:rPr lang="ru-RU" sz="2000" dirty="0" err="1" smtClean="0"/>
              <a:t>даць</a:t>
            </a:r>
            <a:r>
              <a:rPr lang="ru-RU" sz="2000" dirty="0" smtClean="0"/>
              <a:t> </a:t>
            </a:r>
            <a:r>
              <a:rPr lang="ru-RU" sz="2000" dirty="0" err="1" smtClean="0"/>
              <a:t>высокага</a:t>
            </a:r>
            <a:r>
              <a:rPr lang="ru-RU" sz="2000" dirty="0" smtClean="0"/>
              <a:t> </a:t>
            </a:r>
            <a:r>
              <a:rPr lang="ru-RU" sz="2000" dirty="0" err="1" smtClean="0"/>
              <a:t>эканамічнага</a:t>
            </a:r>
            <a:r>
              <a:rPr lang="ru-RU" sz="2000" dirty="0" smtClean="0"/>
              <a:t> росту </a:t>
            </a:r>
            <a:r>
              <a:rPr lang="ru-RU" sz="2000" dirty="0" err="1" smtClean="0"/>
              <a:t>шматлікім</a:t>
            </a:r>
            <a:r>
              <a:rPr lang="ru-RU" sz="2000" dirty="0" smtClean="0"/>
              <a:t> </a:t>
            </a:r>
            <a:r>
              <a:rPr lang="ru-RU" sz="2000" dirty="0" err="1" smtClean="0"/>
              <a:t>краінам</a:t>
            </a:r>
            <a:r>
              <a:rPr lang="ru-RU" sz="2000" dirty="0" smtClean="0"/>
              <a:t>, </a:t>
            </a:r>
            <a:r>
              <a:rPr lang="ru-RU" sz="2000" dirty="0" err="1" smtClean="0"/>
              <a:t>якія</a:t>
            </a:r>
            <a:r>
              <a:rPr lang="ru-RU" sz="2000" dirty="0" smtClean="0"/>
              <a:t> </a:t>
            </a:r>
            <a:r>
              <a:rPr lang="ru-RU" sz="2000" dirty="0" err="1" smtClean="0"/>
              <a:t>развіваюцца</a:t>
            </a:r>
            <a:r>
              <a:rPr lang="ru-RU" sz="2000" dirty="0" smtClean="0"/>
              <a:t>.</a:t>
            </a:r>
          </a:p>
          <a:p>
            <a:pPr>
              <a:buFont typeface="Wingdings" pitchFamily="2" charset="2"/>
              <a:buChar char="§"/>
            </a:pPr>
            <a:endParaRPr lang="ru-RU" sz="2000" dirty="0" smtClean="0"/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 </a:t>
            </a:r>
            <a:r>
              <a:rPr lang="ru-RU" sz="2000" dirty="0" err="1" smtClean="0"/>
              <a:t>Большасць</a:t>
            </a:r>
            <a:r>
              <a:rPr lang="ru-RU" sz="2000" dirty="0" smtClean="0"/>
              <a:t> </a:t>
            </a:r>
            <a:r>
              <a:rPr lang="ru-RU" sz="2000" dirty="0" err="1" smtClean="0"/>
              <a:t>інфармацыйных</a:t>
            </a:r>
            <a:r>
              <a:rPr lang="ru-RU" sz="2000" dirty="0" smtClean="0"/>
              <a:t> </a:t>
            </a:r>
            <a:r>
              <a:rPr lang="ru-RU" sz="2000" dirty="0" err="1" smtClean="0"/>
              <a:t>рэсурсаў</a:t>
            </a:r>
            <a:r>
              <a:rPr lang="ru-RU" sz="2000" dirty="0" smtClean="0"/>
              <a:t> </a:t>
            </a:r>
            <a:r>
              <a:rPr lang="ru-RU" sz="2000" dirty="0" err="1" smtClean="0"/>
              <a:t>кантралююць</a:t>
            </a:r>
            <a:r>
              <a:rPr lang="ru-RU" sz="2000" dirty="0" smtClean="0"/>
              <a:t> </a:t>
            </a:r>
            <a:r>
              <a:rPr lang="ru-RU" sz="2000" dirty="0" err="1" smtClean="0"/>
              <a:t>толькі</a:t>
            </a:r>
            <a:r>
              <a:rPr lang="ru-RU" sz="2000" dirty="0" smtClean="0"/>
              <a:t> </a:t>
            </a:r>
            <a:r>
              <a:rPr lang="ru-RU" sz="2000" dirty="0" err="1" smtClean="0"/>
              <a:t>некалькі</a:t>
            </a:r>
            <a:r>
              <a:rPr lang="ru-RU" sz="2000" dirty="0" smtClean="0"/>
              <a:t> </a:t>
            </a:r>
            <a:r>
              <a:rPr lang="ru-RU" sz="2000" dirty="0" err="1" smtClean="0"/>
              <a:t>вядучых</a:t>
            </a:r>
            <a:r>
              <a:rPr lang="ru-RU" sz="2000" dirty="0" smtClean="0"/>
              <a:t> </a:t>
            </a:r>
            <a:r>
              <a:rPr lang="ru-RU" sz="2000" dirty="0" err="1" smtClean="0"/>
              <a:t>краін</a:t>
            </a:r>
            <a:r>
              <a:rPr lang="ru-RU" sz="2000" dirty="0" smtClean="0"/>
              <a:t>, </a:t>
            </a:r>
            <a:r>
              <a:rPr lang="ru-RU" sz="2000" dirty="0" err="1" smtClean="0"/>
              <a:t>з-за</a:t>
            </a:r>
            <a:r>
              <a:rPr lang="ru-RU" sz="2000" dirty="0" smtClean="0"/>
              <a:t> </a:t>
            </a:r>
            <a:r>
              <a:rPr lang="ru-RU" sz="2000" dirty="0" err="1" smtClean="0"/>
              <a:t>чаго</a:t>
            </a:r>
            <a:r>
              <a:rPr lang="ru-RU" sz="2000" dirty="0" smtClean="0"/>
              <a:t> </a:t>
            </a:r>
            <a:r>
              <a:rPr lang="ru-RU" sz="2000" dirty="0" err="1" smtClean="0"/>
              <a:t>астатнія</a:t>
            </a:r>
            <a:r>
              <a:rPr lang="ru-RU" sz="2000" dirty="0" smtClean="0"/>
              <a:t> </a:t>
            </a:r>
            <a:r>
              <a:rPr lang="ru-RU" sz="2000" dirty="0" err="1" smtClean="0"/>
              <a:t>дзяржавы</a:t>
            </a:r>
            <a:r>
              <a:rPr lang="ru-RU" sz="2000" dirty="0" smtClean="0"/>
              <a:t> </a:t>
            </a:r>
            <a:r>
              <a:rPr lang="ru-RU" sz="2000" dirty="0" err="1" smtClean="0"/>
              <a:t>могуць</a:t>
            </a:r>
            <a:r>
              <a:rPr lang="ru-RU" sz="2000" dirty="0" smtClean="0"/>
              <a:t> </a:t>
            </a:r>
            <a:r>
              <a:rPr lang="ru-RU" sz="2000" dirty="0" err="1" smtClean="0"/>
              <a:t>сутыкацца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недакладнымі</a:t>
            </a:r>
            <a:r>
              <a:rPr lang="ru-RU" sz="2000" dirty="0" smtClean="0"/>
              <a:t> </a:t>
            </a:r>
            <a:r>
              <a:rPr lang="ru-RU" sz="2000" dirty="0" err="1" smtClean="0"/>
              <a:t>фактамі</a:t>
            </a:r>
            <a:r>
              <a:rPr lang="ru-RU" sz="2000" dirty="0" smtClean="0"/>
              <a:t>. </a:t>
            </a:r>
            <a:r>
              <a:rPr lang="ru-RU" sz="2000" dirty="0" err="1" smtClean="0"/>
              <a:t>Дадзенае</a:t>
            </a:r>
            <a:r>
              <a:rPr lang="ru-RU" sz="2000" dirty="0" smtClean="0"/>
              <a:t> </a:t>
            </a:r>
            <a:r>
              <a:rPr lang="ru-RU" sz="2000" dirty="0" err="1" smtClean="0"/>
              <a:t>з'ява</a:t>
            </a:r>
            <a:r>
              <a:rPr lang="ru-RU" sz="2000" dirty="0" smtClean="0"/>
              <a:t> </a:t>
            </a:r>
            <a:r>
              <a:rPr lang="ru-RU" sz="2000" dirty="0" err="1" smtClean="0"/>
              <a:t>правакуе</a:t>
            </a:r>
            <a:r>
              <a:rPr lang="ru-RU" sz="2000" dirty="0" smtClean="0"/>
              <a:t> </a:t>
            </a:r>
            <a:r>
              <a:rPr lang="ru-RU" sz="2000" dirty="0" err="1" smtClean="0"/>
              <a:t>інфармацыйныя</a:t>
            </a:r>
            <a:r>
              <a:rPr lang="ru-RU" sz="2000" smtClean="0"/>
              <a:t> </a:t>
            </a:r>
            <a:r>
              <a:rPr lang="ru-RU" sz="2000" smtClean="0"/>
              <a:t>войны</a:t>
            </a:r>
            <a:r>
              <a:rPr lang="ru-RU" sz="2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00042"/>
            <a:ext cx="735811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000" dirty="0" smtClean="0"/>
              <a:t> </a:t>
            </a:r>
            <a:r>
              <a:rPr lang="ru-RU" sz="2000" dirty="0" err="1" smtClean="0"/>
              <a:t>Развітыя</a:t>
            </a:r>
            <a:r>
              <a:rPr lang="ru-RU" sz="2000" dirty="0" smtClean="0"/>
              <a:t> </a:t>
            </a:r>
            <a:r>
              <a:rPr lang="ru-RU" sz="2000" dirty="0" err="1" smtClean="0"/>
              <a:t>краіны</a:t>
            </a:r>
            <a:r>
              <a:rPr lang="ru-RU" sz="2000" dirty="0" smtClean="0"/>
              <a:t> </a:t>
            </a:r>
            <a:r>
              <a:rPr lang="ru-RU" sz="2000" dirty="0" err="1" smtClean="0"/>
              <a:t>падарваныя</a:t>
            </a:r>
            <a:r>
              <a:rPr lang="ru-RU" sz="2000" dirty="0" smtClean="0"/>
              <a:t> </a:t>
            </a:r>
            <a:r>
              <a:rPr lang="ru-RU" sz="2000" dirty="0" err="1" smtClean="0"/>
              <a:t>ў</a:t>
            </a:r>
            <a:r>
              <a:rPr lang="ru-RU" sz="2000" dirty="0" smtClean="0"/>
              <a:t> </a:t>
            </a:r>
            <a:r>
              <a:rPr lang="ru-RU" sz="2000" dirty="0" err="1" smtClean="0"/>
              <a:t>абароне</a:t>
            </a:r>
            <a:r>
              <a:rPr lang="ru-RU" sz="2000" dirty="0" smtClean="0"/>
              <a:t> ад </a:t>
            </a:r>
            <a:r>
              <a:rPr lang="ru-RU" sz="2000" dirty="0" err="1" smtClean="0"/>
              <a:t>вялікага</a:t>
            </a:r>
            <a:r>
              <a:rPr lang="ru-RU" sz="2000" dirty="0" smtClean="0"/>
              <a:t> наплыву </a:t>
            </a:r>
            <a:r>
              <a:rPr lang="ru-RU" sz="2000" dirty="0" err="1" smtClean="0"/>
              <a:t>мігрантаў</a:t>
            </a:r>
            <a:r>
              <a:rPr lang="ru-RU" sz="2000" dirty="0" smtClean="0"/>
              <a:t>, </a:t>
            </a:r>
            <a:r>
              <a:rPr lang="ru-RU" sz="2000" dirty="0" err="1" smtClean="0"/>
              <a:t>нелегалаў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ўсіх</a:t>
            </a:r>
            <a:r>
              <a:rPr lang="ru-RU" sz="2000" dirty="0" smtClean="0"/>
              <a:t> </a:t>
            </a:r>
            <a:r>
              <a:rPr lang="ru-RU" sz="2000" dirty="0" err="1" smtClean="0"/>
              <a:t>тых</a:t>
            </a:r>
            <a:r>
              <a:rPr lang="ru-RU" sz="2000" dirty="0" smtClean="0"/>
              <a:t>, </a:t>
            </a:r>
            <a:r>
              <a:rPr lang="ru-RU" sz="2000" dirty="0" err="1" smtClean="0"/>
              <a:t>хто</a:t>
            </a:r>
            <a:r>
              <a:rPr lang="ru-RU" sz="2000" dirty="0" smtClean="0"/>
              <a:t> </a:t>
            </a:r>
            <a:r>
              <a:rPr lang="ru-RU" sz="2000" dirty="0" err="1" smtClean="0"/>
              <a:t>ставіцца</a:t>
            </a:r>
            <a:r>
              <a:rPr lang="ru-RU" sz="2000" dirty="0" smtClean="0"/>
              <a:t> да </a:t>
            </a:r>
            <a:r>
              <a:rPr lang="ru-RU" sz="2000" dirty="0" err="1" smtClean="0"/>
              <a:t>таннай</a:t>
            </a:r>
            <a:r>
              <a:rPr lang="ru-RU" sz="2000" dirty="0" smtClean="0"/>
              <a:t> </a:t>
            </a:r>
            <a:r>
              <a:rPr lang="ru-RU" sz="2000" dirty="0" err="1" smtClean="0"/>
              <a:t>рабочай</a:t>
            </a:r>
            <a:r>
              <a:rPr lang="ru-RU" sz="2000" dirty="0" smtClean="0"/>
              <a:t> </a:t>
            </a:r>
            <a:r>
              <a:rPr lang="ru-RU" sz="2000" dirty="0" err="1" smtClean="0"/>
              <a:t>сіле</a:t>
            </a:r>
            <a:r>
              <a:rPr lang="ru-RU" sz="2000" dirty="0" smtClean="0"/>
              <a:t>.</a:t>
            </a:r>
          </a:p>
          <a:p>
            <a:pPr>
              <a:buFont typeface="Wingdings" pitchFamily="2" charset="2"/>
              <a:buChar char="§"/>
            </a:pPr>
            <a:endParaRPr lang="ru-RU" sz="2000" dirty="0" smtClean="0"/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 </a:t>
            </a:r>
            <a:r>
              <a:rPr lang="ru-RU" sz="2000" dirty="0" err="1" smtClean="0"/>
              <a:t>Нацыянальныя</a:t>
            </a:r>
            <a:r>
              <a:rPr lang="ru-RU" sz="2000" dirty="0" smtClean="0"/>
              <a:t> </a:t>
            </a:r>
            <a:r>
              <a:rPr lang="ru-RU" sz="2000" dirty="0" err="1" smtClean="0"/>
              <a:t>эканомікі</a:t>
            </a:r>
            <a:r>
              <a:rPr lang="ru-RU" sz="2000" dirty="0" smtClean="0"/>
              <a:t> </a:t>
            </a:r>
            <a:r>
              <a:rPr lang="ru-RU" sz="2000" dirty="0" err="1" smtClean="0"/>
              <a:t>становяцца</a:t>
            </a:r>
            <a:r>
              <a:rPr lang="ru-RU" sz="2000" dirty="0" smtClean="0"/>
              <a:t> </a:t>
            </a:r>
            <a:r>
              <a:rPr lang="ru-RU" sz="2000" dirty="0" err="1" smtClean="0"/>
              <a:t>ўразлівымі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перад</a:t>
            </a:r>
            <a:r>
              <a:rPr lang="ru-RU" sz="2000" dirty="0" smtClean="0"/>
              <a:t> </a:t>
            </a:r>
            <a:r>
              <a:rPr lang="ru-RU" sz="2000" dirty="0" err="1" smtClean="0"/>
              <a:t>сусветнымі</a:t>
            </a:r>
            <a:r>
              <a:rPr lang="ru-RU" sz="2000" dirty="0" smtClean="0"/>
              <a:t> </a:t>
            </a:r>
            <a:r>
              <a:rPr lang="ru-RU" sz="2000" dirty="0" err="1" smtClean="0"/>
              <a:t>крызісамі</a:t>
            </a:r>
            <a:r>
              <a:rPr lang="ru-RU" sz="2000" dirty="0" smtClean="0"/>
              <a:t>.</a:t>
            </a:r>
          </a:p>
          <a:p>
            <a:pPr>
              <a:buFont typeface="Wingdings" pitchFamily="2" charset="2"/>
              <a:buChar char="§"/>
            </a:pPr>
            <a:endParaRPr lang="ru-RU" sz="2000" dirty="0" smtClean="0"/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 </a:t>
            </a:r>
            <a:r>
              <a:rPr lang="ru-RU" sz="2000" dirty="0" err="1" smtClean="0"/>
              <a:t>Абвастраецца</a:t>
            </a:r>
            <a:r>
              <a:rPr lang="ru-RU" sz="2000" dirty="0" smtClean="0"/>
              <a:t> </a:t>
            </a:r>
            <a:r>
              <a:rPr lang="ru-RU" sz="2000" dirty="0" err="1" smtClean="0"/>
              <a:t>эканамічны</a:t>
            </a:r>
            <a:r>
              <a:rPr lang="ru-RU" sz="2000" dirty="0" smtClean="0"/>
              <a:t> </a:t>
            </a:r>
            <a:r>
              <a:rPr lang="ru-RU" sz="2000" dirty="0" err="1" smtClean="0"/>
              <a:t>крызіс</a:t>
            </a:r>
            <a:r>
              <a:rPr lang="ru-RU" sz="2000" dirty="0" smtClean="0"/>
              <a:t> у </a:t>
            </a:r>
            <a:r>
              <a:rPr lang="ru-RU" sz="2000" dirty="0" err="1" smtClean="0"/>
              <a:t>тых</a:t>
            </a:r>
            <a:r>
              <a:rPr lang="ru-RU" sz="2000" dirty="0" smtClean="0"/>
              <a:t> </a:t>
            </a:r>
            <a:r>
              <a:rPr lang="ru-RU" sz="2000" dirty="0" err="1" smtClean="0"/>
              <a:t>нацыянальных</a:t>
            </a:r>
            <a:r>
              <a:rPr lang="ru-RU" sz="2000" dirty="0" smtClean="0"/>
              <a:t> </a:t>
            </a:r>
            <a:r>
              <a:rPr lang="ru-RU" sz="2000" dirty="0" err="1" smtClean="0"/>
              <a:t>галінах</a:t>
            </a:r>
            <a:r>
              <a:rPr lang="ru-RU" sz="2000" dirty="0" smtClean="0"/>
              <a:t>, </a:t>
            </a:r>
            <a:r>
              <a:rPr lang="ru-RU" sz="2000" dirty="0" err="1" smtClean="0"/>
              <a:t>дзе</a:t>
            </a:r>
            <a:r>
              <a:rPr lang="ru-RU" sz="2000" dirty="0" smtClean="0"/>
              <a:t> </a:t>
            </a:r>
            <a:r>
              <a:rPr lang="ru-RU" sz="2000" dirty="0" err="1" smtClean="0"/>
              <a:t>зафіксаваны</a:t>
            </a:r>
            <a:r>
              <a:rPr lang="ru-RU" sz="2000" dirty="0" smtClean="0"/>
              <a:t> </a:t>
            </a:r>
            <a:r>
              <a:rPr lang="ru-RU" sz="2000" dirty="0" err="1" smtClean="0"/>
              <a:t>цяжкасці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далейшага</a:t>
            </a:r>
            <a:r>
              <a:rPr lang="ru-RU" sz="2000" dirty="0" smtClean="0"/>
              <a:t> </a:t>
            </a:r>
            <a:r>
              <a:rPr lang="ru-RU" sz="2000" dirty="0" err="1" smtClean="0"/>
              <a:t>развіцця</a:t>
            </a:r>
            <a:r>
              <a:rPr lang="ru-RU" sz="2000" dirty="0" smtClean="0"/>
              <a:t>.</a:t>
            </a:r>
          </a:p>
          <a:p>
            <a:pPr>
              <a:buFont typeface="Wingdings" pitchFamily="2" charset="2"/>
              <a:buChar char="§"/>
            </a:pPr>
            <a:endParaRPr lang="ru-RU" sz="2000" dirty="0" smtClean="0"/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 </a:t>
            </a:r>
            <a:r>
              <a:rPr lang="ru-RU" sz="2000" dirty="0" err="1" smtClean="0"/>
              <a:t>Паступова</a:t>
            </a:r>
            <a:r>
              <a:rPr lang="ru-RU" sz="2000" dirty="0" smtClean="0"/>
              <a:t> </a:t>
            </a:r>
            <a:r>
              <a:rPr lang="ru-RU" sz="2000" dirty="0" err="1" smtClean="0"/>
              <a:t>сціраюцца</a:t>
            </a:r>
            <a:r>
              <a:rPr lang="ru-RU" sz="2000" dirty="0" smtClean="0"/>
              <a:t> </a:t>
            </a:r>
            <a:r>
              <a:rPr lang="ru-RU" sz="2000" dirty="0" err="1" smtClean="0"/>
              <a:t>нацыянальныя</a:t>
            </a:r>
            <a:r>
              <a:rPr lang="ru-RU" sz="2000" dirty="0" smtClean="0"/>
              <a:t> </a:t>
            </a:r>
            <a:r>
              <a:rPr lang="ru-RU" sz="2000" dirty="0" err="1" smtClean="0"/>
              <a:t>традыцыі</a:t>
            </a:r>
            <a:r>
              <a:rPr lang="ru-RU" sz="2000" dirty="0" smtClean="0"/>
              <a:t>, </a:t>
            </a:r>
            <a:r>
              <a:rPr lang="ru-RU" sz="2000" dirty="0" err="1" smtClean="0"/>
              <a:t>звычаі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іншыя</a:t>
            </a:r>
            <a:r>
              <a:rPr lang="ru-RU" sz="2000" dirty="0" smtClean="0"/>
              <a:t> элементы культуры т</a:t>
            </a:r>
            <a:r>
              <a:rPr lang="be-BY" sz="2000" dirty="0" smtClean="0"/>
              <a:t>ой</a:t>
            </a:r>
            <a:r>
              <a:rPr lang="ru-RU" sz="2000" dirty="0" smtClean="0"/>
              <a:t> </a:t>
            </a:r>
            <a:r>
              <a:rPr lang="ru-RU" sz="2000" dirty="0" err="1" smtClean="0"/>
              <a:t>ці</a:t>
            </a:r>
            <a:r>
              <a:rPr lang="ru-RU" sz="2000" dirty="0" smtClean="0"/>
              <a:t> </a:t>
            </a:r>
            <a:r>
              <a:rPr lang="ru-RU" sz="2000" dirty="0" err="1" smtClean="0"/>
              <a:t>іншага</a:t>
            </a:r>
            <a:r>
              <a:rPr lang="ru-RU" sz="2000" dirty="0" smtClean="0"/>
              <a:t> </a:t>
            </a:r>
            <a:r>
              <a:rPr lang="ru-RU" sz="2000" dirty="0" err="1" smtClean="0"/>
              <a:t>дзяржавы</a:t>
            </a:r>
            <a:r>
              <a:rPr lang="ru-RU" sz="2000" dirty="0" smtClean="0"/>
              <a:t>.</a:t>
            </a:r>
          </a:p>
          <a:p>
            <a:pPr>
              <a:buFont typeface="Wingdings" pitchFamily="2" charset="2"/>
              <a:buChar char="§"/>
            </a:pPr>
            <a:endParaRPr lang="ru-RU" sz="2000" dirty="0" smtClean="0"/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 </a:t>
            </a:r>
            <a:r>
              <a:rPr lang="ru-RU" sz="2000" dirty="0" err="1" smtClean="0"/>
              <a:t>Нацыянальная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прамысловасць</a:t>
            </a:r>
            <a:r>
              <a:rPr lang="ru-RU" sz="2000" dirty="0" smtClean="0"/>
              <a:t> не </a:t>
            </a:r>
            <a:r>
              <a:rPr lang="ru-RU" sz="2000" dirty="0" err="1" smtClean="0"/>
              <a:t>заўсёды</a:t>
            </a:r>
            <a:r>
              <a:rPr lang="ru-RU" sz="2000" dirty="0" smtClean="0"/>
              <a:t> </a:t>
            </a:r>
            <a:r>
              <a:rPr lang="ru-RU" sz="2000" dirty="0" err="1" smtClean="0"/>
              <a:t>атрымлівае</a:t>
            </a:r>
            <a:r>
              <a:rPr lang="ru-RU" sz="2000" dirty="0" smtClean="0"/>
              <a:t> </a:t>
            </a:r>
            <a:r>
              <a:rPr lang="ru-RU" sz="2000" dirty="0" err="1" smtClean="0"/>
              <a:t>неабходную</a:t>
            </a:r>
            <a:r>
              <a:rPr lang="ru-RU" sz="2000" dirty="0" smtClean="0"/>
              <a:t> </a:t>
            </a:r>
            <a:r>
              <a:rPr lang="ru-RU" sz="2000" dirty="0" err="1" smtClean="0"/>
              <a:t>падтрымку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пачатковым</a:t>
            </a:r>
            <a:r>
              <a:rPr lang="ru-RU" sz="2000" dirty="0" smtClean="0"/>
              <a:t> этапе.</a:t>
            </a:r>
          </a:p>
          <a:p>
            <a:pPr>
              <a:buFont typeface="Wingdings" pitchFamily="2" charset="2"/>
              <a:buChar char="§"/>
            </a:pPr>
            <a:endParaRPr lang="ru-RU" sz="2000" dirty="0" smtClean="0"/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 </a:t>
            </a:r>
            <a:r>
              <a:rPr lang="ru-RU" sz="2000" dirty="0" err="1" smtClean="0"/>
              <a:t>Канкурэнцыя</a:t>
            </a:r>
            <a:r>
              <a:rPr lang="ru-RU" sz="2000" dirty="0" smtClean="0"/>
              <a:t> </a:t>
            </a:r>
            <a:r>
              <a:rPr lang="ru-RU" sz="2000" dirty="0" err="1" smtClean="0"/>
              <a:t>замежных</a:t>
            </a:r>
            <a:r>
              <a:rPr lang="ru-RU" sz="2000" dirty="0" smtClean="0"/>
              <a:t> </a:t>
            </a:r>
            <a:r>
              <a:rPr lang="ru-RU" sz="2000" dirty="0" err="1" smtClean="0"/>
              <a:t>краін</a:t>
            </a:r>
            <a:r>
              <a:rPr lang="ru-RU" sz="2000" dirty="0" smtClean="0"/>
              <a:t> </a:t>
            </a:r>
            <a:r>
              <a:rPr lang="ru-RU" sz="2000" dirty="0" err="1" smtClean="0"/>
              <a:t>пры</a:t>
            </a:r>
            <a:r>
              <a:rPr lang="ru-RU" sz="2000" dirty="0" smtClean="0"/>
              <a:t> </a:t>
            </a:r>
            <a:r>
              <a:rPr lang="ru-RU" sz="2000" dirty="0" err="1" smtClean="0"/>
              <a:t>пэўных</a:t>
            </a:r>
            <a:r>
              <a:rPr lang="ru-RU" sz="2000" dirty="0" smtClean="0"/>
              <a:t> </a:t>
            </a:r>
            <a:r>
              <a:rPr lang="ru-RU" sz="2000" dirty="0" err="1" smtClean="0"/>
              <a:t>абставінах</a:t>
            </a:r>
            <a:r>
              <a:rPr lang="ru-RU" sz="2000" dirty="0" smtClean="0"/>
              <a:t> </a:t>
            </a:r>
            <a:r>
              <a:rPr lang="ru-RU" sz="2000" dirty="0" err="1" smtClean="0"/>
              <a:t>негатыўным</a:t>
            </a:r>
            <a:r>
              <a:rPr lang="ru-RU" sz="2000" dirty="0" smtClean="0"/>
              <a:t> </a:t>
            </a:r>
            <a:r>
              <a:rPr lang="ru-RU" sz="2000" dirty="0" err="1" smtClean="0"/>
              <a:t>чынам</a:t>
            </a:r>
            <a:r>
              <a:rPr lang="ru-RU" sz="2000" dirty="0" smtClean="0"/>
              <a:t> </a:t>
            </a:r>
            <a:r>
              <a:rPr lang="ru-RU" sz="2000" dirty="0" err="1" smtClean="0"/>
              <a:t>адбіваецца</a:t>
            </a:r>
            <a:r>
              <a:rPr lang="ru-RU" sz="2000" dirty="0" smtClean="0"/>
              <a:t> на </a:t>
            </a:r>
            <a:r>
              <a:rPr lang="ru-RU" sz="2000" dirty="0" err="1" smtClean="0"/>
              <a:t>дзейнасці</a:t>
            </a:r>
            <a:r>
              <a:rPr lang="ru-RU" sz="2000" dirty="0" smtClean="0"/>
              <a:t> </a:t>
            </a:r>
            <a:r>
              <a:rPr lang="ru-RU" sz="2000" dirty="0" err="1" smtClean="0"/>
              <a:t>нацыянальнай</a:t>
            </a:r>
            <a:r>
              <a:rPr lang="ru-RU" sz="2000" dirty="0" smtClean="0"/>
              <a:t> </a:t>
            </a:r>
            <a:r>
              <a:rPr lang="ru-RU" sz="2000" dirty="0" err="1" smtClean="0"/>
              <a:t>эканомікі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357166"/>
            <a:ext cx="3929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3200" dirty="0" smtClean="0"/>
              <a:t>Вывады</a:t>
            </a:r>
            <a:r>
              <a:rPr lang="en-US" sz="3200" dirty="0" smtClean="0"/>
              <a:t>: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071546"/>
            <a:ext cx="600077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000" dirty="0" smtClean="0"/>
              <a:t> </a:t>
            </a:r>
            <a:r>
              <a:rPr lang="ru-RU" sz="2000" dirty="0" err="1" smtClean="0"/>
              <a:t>Ступені</a:t>
            </a:r>
            <a:r>
              <a:rPr lang="ru-RU" sz="2000" dirty="0" smtClean="0"/>
              <a:t> </a:t>
            </a:r>
            <a:r>
              <a:rPr lang="ru-RU" sz="2000" dirty="0" err="1" smtClean="0"/>
              <a:t>развіцця</a:t>
            </a:r>
            <a:r>
              <a:rPr lang="ru-RU" sz="2000" dirty="0" smtClean="0"/>
              <a:t> </a:t>
            </a:r>
            <a:r>
              <a:rPr lang="ru-RU" sz="2000" dirty="0" err="1" smtClean="0"/>
              <a:t>нацыянальных</a:t>
            </a:r>
            <a:r>
              <a:rPr lang="ru-RU" sz="2000" dirty="0" smtClean="0"/>
              <a:t> </a:t>
            </a:r>
            <a:r>
              <a:rPr lang="ru-RU" sz="2000" dirty="0" err="1" smtClean="0"/>
              <a:t>эканомік</a:t>
            </a:r>
            <a:r>
              <a:rPr lang="ru-RU" sz="2000" dirty="0" smtClean="0"/>
              <a:t> не </a:t>
            </a:r>
            <a:r>
              <a:rPr lang="ru-RU" sz="2000" dirty="0" err="1" smtClean="0"/>
              <a:t>павінны</a:t>
            </a:r>
            <a:r>
              <a:rPr lang="ru-RU" sz="2000" dirty="0" smtClean="0"/>
              <a:t> </a:t>
            </a:r>
            <a:r>
              <a:rPr lang="ru-RU" sz="2000" dirty="0" err="1" smtClean="0"/>
              <a:t>моцна</a:t>
            </a:r>
            <a:r>
              <a:rPr lang="ru-RU" sz="2000" dirty="0" smtClean="0"/>
              <a:t> </a:t>
            </a:r>
            <a:r>
              <a:rPr lang="ru-RU" sz="2000" dirty="0" err="1" smtClean="0"/>
              <a:t>адрознівацца</a:t>
            </a:r>
            <a:r>
              <a:rPr lang="ru-RU" sz="2000" dirty="0" smtClean="0"/>
              <a:t> </a:t>
            </a:r>
            <a:r>
              <a:rPr lang="ru-RU" sz="2000" dirty="0" err="1" smtClean="0"/>
              <a:t>адзін</a:t>
            </a:r>
            <a:r>
              <a:rPr lang="ru-RU" sz="2000" dirty="0" smtClean="0"/>
              <a:t> ад </a:t>
            </a:r>
            <a:r>
              <a:rPr lang="ru-RU" sz="2000" dirty="0" err="1" smtClean="0"/>
              <a:t>аднаго</a:t>
            </a:r>
            <a:r>
              <a:rPr lang="ru-RU" sz="2000" dirty="0" smtClean="0"/>
              <a:t>. </a:t>
            </a:r>
            <a:r>
              <a:rPr lang="ru-RU" sz="2000" dirty="0" err="1" smtClean="0"/>
              <a:t>Дыферэнцыяцыя</a:t>
            </a:r>
            <a:r>
              <a:rPr lang="ru-RU" sz="2000" dirty="0" smtClean="0"/>
              <a:t> </a:t>
            </a:r>
            <a:r>
              <a:rPr lang="ru-RU" sz="2000" dirty="0" err="1" smtClean="0"/>
              <a:t>павінна</a:t>
            </a:r>
            <a:r>
              <a:rPr lang="ru-RU" sz="2000" dirty="0" smtClean="0"/>
              <a:t> </a:t>
            </a:r>
            <a:r>
              <a:rPr lang="ru-RU" sz="2000" dirty="0" err="1" smtClean="0"/>
              <a:t>быць</a:t>
            </a:r>
            <a:r>
              <a:rPr lang="ru-RU" sz="2000" dirty="0" smtClean="0"/>
              <a:t> </a:t>
            </a:r>
            <a:r>
              <a:rPr lang="ru-RU" sz="2000" dirty="0" err="1" smtClean="0"/>
              <a:t>мінімальнай</a:t>
            </a:r>
            <a:r>
              <a:rPr lang="ru-RU" sz="2000" dirty="0" smtClean="0"/>
              <a:t>.</a:t>
            </a:r>
          </a:p>
          <a:p>
            <a:pPr>
              <a:buFont typeface="Wingdings" pitchFamily="2" charset="2"/>
              <a:buChar char="§"/>
            </a:pPr>
            <a:endParaRPr lang="ru-RU" sz="2000" dirty="0" smtClean="0"/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 </a:t>
            </a:r>
            <a:r>
              <a:rPr lang="ru-RU" sz="2000" dirty="0" err="1" smtClean="0"/>
              <a:t>Эканамічныя</a:t>
            </a:r>
            <a:r>
              <a:rPr lang="ru-RU" sz="2000" dirty="0" smtClean="0"/>
              <a:t> </a:t>
            </a:r>
            <a:r>
              <a:rPr lang="ru-RU" sz="2000" dirty="0" err="1" smtClean="0"/>
              <a:t>палітыкі</a:t>
            </a:r>
            <a:r>
              <a:rPr lang="ru-RU" sz="2000" dirty="0" smtClean="0"/>
              <a:t> </a:t>
            </a:r>
            <a:r>
              <a:rPr lang="ru-RU" sz="2000" dirty="0" err="1" smtClean="0"/>
              <a:t>дзяржаў</a:t>
            </a:r>
            <a:r>
              <a:rPr lang="ru-RU" sz="2000" dirty="0" smtClean="0"/>
              <a:t> </a:t>
            </a:r>
            <a:r>
              <a:rPr lang="ru-RU" sz="2000" dirty="0" err="1" smtClean="0"/>
              <a:t>павінны</a:t>
            </a:r>
            <a:r>
              <a:rPr lang="ru-RU" sz="2000" dirty="0" smtClean="0"/>
              <a:t> </a:t>
            </a:r>
            <a:r>
              <a:rPr lang="ru-RU" sz="2000" dirty="0" err="1" smtClean="0"/>
              <a:t>быць</a:t>
            </a:r>
            <a:r>
              <a:rPr lang="ru-RU" sz="2000" dirty="0" smtClean="0"/>
              <a:t> </a:t>
            </a:r>
            <a:r>
              <a:rPr lang="ru-RU" sz="2000" dirty="0" err="1" smtClean="0"/>
              <a:t>максімальна</a:t>
            </a:r>
            <a:r>
              <a:rPr lang="ru-RU" sz="2000" dirty="0" smtClean="0"/>
              <a:t> </a:t>
            </a:r>
            <a:r>
              <a:rPr lang="ru-RU" sz="2000" dirty="0" err="1" smtClean="0"/>
              <a:t>падобныя</a:t>
            </a:r>
            <a:r>
              <a:rPr lang="ru-RU" sz="2000" dirty="0" smtClean="0"/>
              <a:t> </a:t>
            </a:r>
            <a:r>
              <a:rPr lang="ru-RU" sz="2000" dirty="0" err="1" smtClean="0"/>
              <a:t>паміж</a:t>
            </a:r>
            <a:r>
              <a:rPr lang="ru-RU" sz="2000" dirty="0" smtClean="0"/>
              <a:t> </a:t>
            </a:r>
            <a:r>
              <a:rPr lang="ru-RU" sz="2000" dirty="0" err="1" smtClean="0"/>
              <a:t>сабой</a:t>
            </a:r>
            <a:r>
              <a:rPr lang="ru-RU" sz="2000" dirty="0" smtClean="0"/>
              <a:t>.</a:t>
            </a:r>
          </a:p>
          <a:p>
            <a:pPr>
              <a:buFont typeface="Wingdings" pitchFamily="2" charset="2"/>
              <a:buChar char="§"/>
            </a:pPr>
            <a:endParaRPr lang="ru-RU" sz="2000" dirty="0" smtClean="0"/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 Важна </a:t>
            </a:r>
            <a:r>
              <a:rPr lang="ru-RU" sz="2000" dirty="0" err="1" smtClean="0"/>
              <a:t>дасягненне</a:t>
            </a:r>
            <a:r>
              <a:rPr lang="ru-RU" sz="2000" dirty="0" smtClean="0"/>
              <a:t> </a:t>
            </a:r>
            <a:r>
              <a:rPr lang="ru-RU" sz="2000" dirty="0" err="1" smtClean="0"/>
              <a:t>аналагічнасці</a:t>
            </a:r>
            <a:r>
              <a:rPr lang="ru-RU" sz="2000" dirty="0" smtClean="0"/>
              <a:t> валютных </a:t>
            </a:r>
            <a:r>
              <a:rPr lang="ru-RU" sz="2000" dirty="0" err="1" smtClean="0"/>
              <a:t>сістэм</a:t>
            </a:r>
            <a:r>
              <a:rPr lang="ru-RU" sz="2000" dirty="0" smtClean="0"/>
              <a:t>, </a:t>
            </a:r>
            <a:r>
              <a:rPr lang="ru-RU" sz="2000" dirty="0" err="1" smtClean="0"/>
              <a:t>пры</a:t>
            </a:r>
            <a:r>
              <a:rPr lang="ru-RU" sz="2000" dirty="0" smtClean="0"/>
              <a:t> </a:t>
            </a:r>
            <a:r>
              <a:rPr lang="ru-RU" sz="2000" dirty="0" err="1" smtClean="0"/>
              <a:t>гэтым</a:t>
            </a:r>
            <a:r>
              <a:rPr lang="ru-RU" sz="2000" dirty="0" smtClean="0"/>
              <a:t> </a:t>
            </a:r>
            <a:r>
              <a:rPr lang="ru-RU" sz="2000" dirty="0" err="1" smtClean="0"/>
              <a:t>валютныя</a:t>
            </a:r>
            <a:r>
              <a:rPr lang="ru-RU" sz="2000" dirty="0" smtClean="0"/>
              <a:t> курсы </a:t>
            </a:r>
            <a:r>
              <a:rPr lang="ru-RU" sz="2000" dirty="0" err="1" smtClean="0"/>
              <a:t>павінны</a:t>
            </a:r>
            <a:r>
              <a:rPr lang="ru-RU" sz="2000" dirty="0" smtClean="0"/>
              <a:t> </a:t>
            </a:r>
            <a:r>
              <a:rPr lang="ru-RU" sz="2000" dirty="0" err="1" smtClean="0"/>
              <a:t>захоўваць</a:t>
            </a:r>
            <a:r>
              <a:rPr lang="ru-RU" sz="2000" dirty="0" smtClean="0"/>
              <a:t> </a:t>
            </a:r>
            <a:r>
              <a:rPr lang="ru-RU" sz="2000" dirty="0" err="1" smtClean="0"/>
              <a:t>устойлівасць</a:t>
            </a:r>
            <a:r>
              <a:rPr lang="ru-RU" sz="2000" dirty="0" smtClean="0"/>
              <a:t> да </a:t>
            </a:r>
            <a:r>
              <a:rPr lang="ru-RU" sz="2000" dirty="0" err="1" smtClean="0"/>
              <a:t>зменаў</a:t>
            </a:r>
            <a:r>
              <a:rPr lang="ru-RU" sz="2000" dirty="0" smtClean="0"/>
              <a:t> на </a:t>
            </a:r>
            <a:r>
              <a:rPr lang="ru-RU" sz="2000" dirty="0" err="1" smtClean="0"/>
              <a:t>сусветных</a:t>
            </a:r>
            <a:r>
              <a:rPr lang="ru-RU" sz="2000" dirty="0" smtClean="0"/>
              <a:t> </a:t>
            </a:r>
            <a:r>
              <a:rPr lang="ru-RU" sz="2000" dirty="0" err="1" smtClean="0"/>
              <a:t>фінансавых</a:t>
            </a:r>
            <a:r>
              <a:rPr lang="ru-RU" sz="2000" dirty="0" smtClean="0"/>
              <a:t> рынках.</a:t>
            </a:r>
          </a:p>
          <a:p>
            <a:pPr>
              <a:buFont typeface="Wingdings" pitchFamily="2" charset="2"/>
              <a:buChar char="§"/>
            </a:pPr>
            <a:endParaRPr lang="ru-RU" sz="2000" dirty="0" smtClean="0"/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 </a:t>
            </a:r>
            <a:r>
              <a:rPr lang="ru-RU" sz="2000" dirty="0" err="1" smtClean="0"/>
              <a:t>Супрацоўніцтва</a:t>
            </a:r>
            <a:r>
              <a:rPr lang="ru-RU" sz="2000" dirty="0" smtClean="0"/>
              <a:t> </a:t>
            </a:r>
            <a:r>
              <a:rPr lang="ru-RU" sz="2000" dirty="0" err="1" smtClean="0"/>
              <a:t>краін</a:t>
            </a:r>
            <a:r>
              <a:rPr lang="ru-RU" sz="2000" dirty="0" smtClean="0"/>
              <a:t> </a:t>
            </a:r>
            <a:r>
              <a:rPr lang="ru-RU" sz="2000" dirty="0" err="1" smtClean="0"/>
              <a:t>будзе</a:t>
            </a:r>
            <a:r>
              <a:rPr lang="ru-RU" sz="2000" dirty="0" smtClean="0"/>
              <a:t> </a:t>
            </a:r>
            <a:r>
              <a:rPr lang="ru-RU" sz="2000" dirty="0" err="1" smtClean="0"/>
              <a:t>ўзаемавыгадным</a:t>
            </a:r>
            <a:r>
              <a:rPr lang="ru-RU" sz="2000" dirty="0" smtClean="0"/>
              <a:t> </a:t>
            </a:r>
            <a:r>
              <a:rPr lang="ru-RU" sz="2000" dirty="0" err="1" smtClean="0"/>
              <a:t>пры</a:t>
            </a:r>
            <a:r>
              <a:rPr lang="ru-RU" sz="2000" dirty="0" smtClean="0"/>
              <a:t> </a:t>
            </a:r>
            <a:r>
              <a:rPr lang="ru-RU" sz="2000" dirty="0" err="1" smtClean="0"/>
              <a:t>падобных</a:t>
            </a:r>
            <a:r>
              <a:rPr lang="ru-RU" sz="2000" dirty="0" smtClean="0"/>
              <a:t> </a:t>
            </a:r>
            <a:r>
              <a:rPr lang="ru-RU" sz="2000" dirty="0" err="1" smtClean="0"/>
              <a:t>нацыянальных</a:t>
            </a:r>
            <a:r>
              <a:rPr lang="ru-RU" sz="2000" dirty="0" smtClean="0"/>
              <a:t> </a:t>
            </a:r>
            <a:r>
              <a:rPr lang="ru-RU" sz="2000" dirty="0" err="1" smtClean="0"/>
              <a:t>сістэмах</a:t>
            </a:r>
            <a:r>
              <a:rPr lang="ru-RU" sz="2000" dirty="0" smtClean="0"/>
              <a:t> </a:t>
            </a:r>
            <a:r>
              <a:rPr lang="ru-RU" sz="2000" dirty="0" err="1" smtClean="0"/>
              <a:t>эканомікі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кірункаў</a:t>
            </a:r>
            <a:r>
              <a:rPr lang="ru-RU" sz="2000" dirty="0" smtClean="0"/>
              <a:t> </a:t>
            </a:r>
            <a:r>
              <a:rPr lang="ru-RU" sz="2000" dirty="0" err="1" smtClean="0"/>
              <a:t>палітычнага</a:t>
            </a:r>
            <a:r>
              <a:rPr lang="ru-RU" sz="2000" dirty="0" smtClean="0"/>
              <a:t> </a:t>
            </a:r>
            <a:r>
              <a:rPr lang="ru-RU" sz="2000" dirty="0" err="1" smtClean="0"/>
              <a:t>развіцця</a:t>
            </a:r>
            <a:r>
              <a:rPr lang="ru-RU" sz="2000" dirty="0" smtClean="0"/>
              <a:t>, </a:t>
            </a:r>
            <a:r>
              <a:rPr lang="ru-RU" sz="2000" dirty="0" err="1" smtClean="0"/>
              <a:t>таксама</a:t>
            </a:r>
            <a:r>
              <a:rPr lang="ru-RU" sz="2000" dirty="0" smtClean="0"/>
              <a:t> </a:t>
            </a:r>
            <a:r>
              <a:rPr lang="ru-RU" sz="2000" dirty="0" err="1" smtClean="0"/>
              <a:t>варта</a:t>
            </a:r>
            <a:r>
              <a:rPr lang="ru-RU" sz="2000" dirty="0" smtClean="0"/>
              <a:t> </a:t>
            </a:r>
            <a:r>
              <a:rPr lang="ru-RU" sz="2000" dirty="0" err="1" smtClean="0"/>
              <a:t>ўлічваць</a:t>
            </a:r>
            <a:r>
              <a:rPr lang="ru-RU" sz="2000" dirty="0" smtClean="0"/>
              <a:t> </a:t>
            </a:r>
            <a:r>
              <a:rPr lang="ru-RU" sz="2000" dirty="0" err="1" smtClean="0"/>
              <a:t>мэты</a:t>
            </a:r>
            <a:r>
              <a:rPr lang="ru-RU" sz="2000" dirty="0" smtClean="0"/>
              <a:t> </a:t>
            </a:r>
            <a:r>
              <a:rPr lang="ru-RU" sz="2000" dirty="0" err="1" smtClean="0"/>
              <a:t>ўладкавання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сацыяльных</a:t>
            </a:r>
            <a:r>
              <a:rPr lang="ru-RU" sz="2000" dirty="0" smtClean="0"/>
              <a:t> структур, </a:t>
            </a:r>
            <a:r>
              <a:rPr lang="ru-RU" sz="2000" dirty="0" err="1" smtClean="0"/>
              <a:t>якія</a:t>
            </a:r>
            <a:r>
              <a:rPr lang="ru-RU" sz="2000" dirty="0" smtClean="0"/>
              <a:t> не </a:t>
            </a:r>
            <a:r>
              <a:rPr lang="ru-RU" sz="2000" dirty="0" err="1" smtClean="0"/>
              <a:t>павінны</a:t>
            </a:r>
            <a:r>
              <a:rPr lang="ru-RU" sz="2000" dirty="0" smtClean="0"/>
              <a:t> </a:t>
            </a:r>
            <a:r>
              <a:rPr lang="ru-RU" sz="2000" dirty="0" err="1" smtClean="0"/>
              <a:t>адрознівацца</a:t>
            </a:r>
            <a:r>
              <a:rPr lang="ru-RU" sz="2000" dirty="0" smtClean="0"/>
              <a:t> </a:t>
            </a:r>
            <a:r>
              <a:rPr lang="ru-RU" sz="2000" dirty="0" err="1" smtClean="0"/>
              <a:t>ў</a:t>
            </a:r>
            <a:r>
              <a:rPr lang="ru-RU" sz="2000" dirty="0" smtClean="0"/>
              <a:t> </a:t>
            </a:r>
            <a:r>
              <a:rPr lang="ru-RU" sz="2000" dirty="0" err="1" smtClean="0"/>
              <a:t>краін-удзельніц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novainfo.ru/files/9349/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071546"/>
            <a:ext cx="8804251" cy="528641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285728"/>
            <a:ext cx="75965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2800" dirty="0" smtClean="0"/>
              <a:t>Найбуйнейшыя інтэграцыйныя аб</a:t>
            </a:r>
            <a:r>
              <a:rPr lang="en-US" sz="2800" dirty="0" smtClean="0"/>
              <a:t>’</a:t>
            </a:r>
            <a:r>
              <a:rPr lang="be-BY" sz="2800" dirty="0" smtClean="0"/>
              <a:t>яднанні свету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2214554"/>
            <a:ext cx="48413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5400" dirty="0" smtClean="0"/>
              <a:t>Дзякуй за ўвагу</a:t>
            </a:r>
            <a:endParaRPr lang="ru-RU" sz="5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222</TotalTime>
  <Words>505</Words>
  <PresentationFormat>Экран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c400</cp:lastModifiedBy>
  <cp:revision>25</cp:revision>
  <dcterms:created xsi:type="dcterms:W3CDTF">2021-02-08T14:48:40Z</dcterms:created>
  <dcterms:modified xsi:type="dcterms:W3CDTF">2021-02-10T15:41:49Z</dcterms:modified>
</cp:coreProperties>
</file>