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Организация летнего отдыха подростков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59a39ce5c5131a3bf70a95cc882e05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988840"/>
            <a:ext cx="6876256" cy="45770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Совместные занятия с детьми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Спорт</a:t>
            </a:r>
          </a:p>
          <a:p>
            <a:r>
              <a:rPr lang="ru-RU" dirty="0" smtClean="0"/>
              <a:t>Просмотр кинофильмов с последующим обсуждением</a:t>
            </a:r>
          </a:p>
          <a:p>
            <a:r>
              <a:rPr lang="ru-RU" dirty="0" smtClean="0"/>
              <a:t>Семейные вечера с играми и развлечениями</a:t>
            </a:r>
          </a:p>
          <a:p>
            <a:r>
              <a:rPr lang="ru-RU" dirty="0" smtClean="0"/>
              <a:t>Посещение концертов</a:t>
            </a:r>
          </a:p>
          <a:p>
            <a:r>
              <a:rPr lang="ru-RU" dirty="0" smtClean="0"/>
              <a:t>Уход за растениями</a:t>
            </a:r>
          </a:p>
          <a:p>
            <a:r>
              <a:rPr lang="ru-RU" dirty="0" smtClean="0"/>
              <a:t>Просто разговоры по душам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854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7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547d21-f021-4b5b-b2bf-da625af7b7d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7507059" cy="525658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-215151"/>
            <a:ext cx="777686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Shonar Bangla" pitchFamily="34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Shonar Bangla" pitchFamily="34" charset="0"/>
              </a:rPr>
              <a:t>ОСНОВНЫЕ ЭЛЕМЕНТЫ РЕЖИМА ДНЯ ПОДРОСТКА НА КАНИКУЛАХ</a:t>
            </a:r>
            <a:endParaRPr lang="ru-RU" sz="2800" b="1" dirty="0" smtClean="0">
              <a:latin typeface="+mj-lt"/>
              <a:cs typeface="Shonar Bangla" pitchFamily="34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Shonar Bangla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8.00 Подъем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8.00-9.00 Умывание, бег, зарядка, обливание водой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9.00-9.20 Завтрак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9.20 Чистка зубов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13.00-13.30 Обед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14.00-16.00 Тихий час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16.30 Полдник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20.00 Ужин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21.30 Подготовка ко сну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Calibri" pitchFamily="34" charset="0"/>
                <a:cs typeface="Microsoft Sans Serif" pitchFamily="34" charset="0"/>
              </a:rPr>
              <a:t>22.00 Отбой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665627" cy="2223492"/>
          </a:xfrm>
          <a:prstGeom prst="rect">
            <a:avLst/>
          </a:prstGeom>
          <a:noFill/>
        </p:spPr>
      </p:pic>
      <p:pic>
        <p:nvPicPr>
          <p:cNvPr id="102404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747" y="0"/>
            <a:ext cx="6078253" cy="4392488"/>
          </a:xfrm>
          <a:prstGeom prst="rect">
            <a:avLst/>
          </a:prstGeom>
          <a:noFill/>
        </p:spPr>
      </p:pic>
      <p:pic>
        <p:nvPicPr>
          <p:cNvPr id="102406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50"/>
            <a:ext cx="5715000" cy="4286250"/>
          </a:xfrm>
          <a:prstGeom prst="rect">
            <a:avLst/>
          </a:prstGeom>
          <a:noFill/>
        </p:spPr>
      </p:pic>
      <p:pic>
        <p:nvPicPr>
          <p:cNvPr id="102408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7018" y="4100264"/>
            <a:ext cx="3676982" cy="2757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https://newsgomel.by/afisha</a:t>
            </a:r>
            <a:endParaRPr lang="ru-RU" dirty="0"/>
          </a:p>
        </p:txBody>
      </p:sp>
      <p:pic>
        <p:nvPicPr>
          <p:cNvPr id="103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8100392" cy="427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7239000" cy="4846320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/>
              <a:t>Отдыхающим у воды запрещается</a:t>
            </a:r>
            <a:endParaRPr lang="ru-RU" dirty="0" smtClean="0"/>
          </a:p>
          <a:p>
            <a:pPr lvl="0"/>
            <a:r>
              <a:rPr lang="ru-RU" dirty="0" smtClean="0"/>
              <a:t>купаться в запрещенных местах рек, озер, водохранилищ, прудов и иных водоемов;</a:t>
            </a:r>
          </a:p>
          <a:p>
            <a:pPr lvl="0"/>
            <a:r>
              <a:rPr lang="ru-RU" dirty="0" smtClean="0"/>
              <a:t>загрязнять и засорять водоемы, въезжать на территорию пляжей на транспортных средствах,</a:t>
            </a:r>
          </a:p>
          <a:p>
            <a:pPr lvl="0"/>
            <a:r>
              <a:rPr lang="ru-RU" dirty="0" smtClean="0"/>
              <a:t>нарушать режим содержания </a:t>
            </a:r>
            <a:r>
              <a:rPr lang="ru-RU" dirty="0" err="1" smtClean="0"/>
              <a:t>водоохранных</a:t>
            </a:r>
            <a:r>
              <a:rPr lang="ru-RU" dirty="0" smtClean="0"/>
              <a:t> зон;</a:t>
            </a:r>
          </a:p>
          <a:p>
            <a:pPr lvl="0"/>
            <a:r>
              <a:rPr lang="ru-RU" dirty="0" smtClean="0"/>
              <a:t>на пляже распивать спиртные напитки;</a:t>
            </a:r>
          </a:p>
          <a:p>
            <a:pPr lvl="0"/>
            <a:r>
              <a:rPr lang="ru-RU" dirty="0" smtClean="0"/>
              <a:t>заплывать за буи и другие знаки, обозначающие границы заплыва;</a:t>
            </a:r>
          </a:p>
          <a:p>
            <a:pPr lvl="0"/>
            <a:r>
              <a:rPr lang="ru-RU" dirty="0" smtClean="0"/>
              <a:t>подплывать к судам (моторным, парусным), весельным лодкам и другим плавательными средствам;</a:t>
            </a:r>
          </a:p>
          <a:p>
            <a:pPr lvl="0"/>
            <a:r>
              <a:rPr lang="ru-RU" dirty="0" smtClean="0"/>
              <a:t>взбираться на технические и предупредительные знаки, буйки и прочие предметы;</a:t>
            </a:r>
          </a:p>
          <a:p>
            <a:pPr lvl="0"/>
            <a:r>
              <a:rPr lang="ru-RU" dirty="0" smtClean="0"/>
              <a:t>прыгать в воду с лодок, катеров, причалов, других сооружений, не приспособленных для этих целей;</a:t>
            </a:r>
          </a:p>
          <a:p>
            <a:pPr lvl="0"/>
            <a:r>
              <a:rPr lang="ru-RU" dirty="0" smtClean="0"/>
              <a:t>использовать спасательные средства и снаряжение не по назначению;</a:t>
            </a:r>
          </a:p>
          <a:p>
            <a:pPr lvl="0"/>
            <a:r>
              <a:rPr lang="ru-RU" dirty="0" smtClean="0"/>
              <a:t>плавать на досках, лежаках, бревнах, автокамерах, надувных матраца;</a:t>
            </a:r>
          </a:p>
          <a:p>
            <a:pPr lvl="0"/>
            <a:r>
              <a:rPr lang="ru-RU" dirty="0" smtClean="0"/>
              <a:t>организовывать игры в воде, связанные с нырянием и захватом купающегося, а также не допускать другие действия, которые могут являться причиной несчастного случая;</a:t>
            </a:r>
          </a:p>
          <a:p>
            <a:pPr lvl="0"/>
            <a:r>
              <a:rPr lang="ru-RU" dirty="0" smtClean="0"/>
              <a:t>подавать ложные сигналы тревоги</a:t>
            </a:r>
            <a:r>
              <a:rPr lang="en-US" dirty="0" smtClean="0"/>
              <a:t>;</a:t>
            </a:r>
            <a:endParaRPr lang="ru-RU" dirty="0" smtClean="0"/>
          </a:p>
          <a:p>
            <a:pPr lvl="0"/>
            <a:r>
              <a:rPr lang="ru-RU" dirty="0" smtClean="0"/>
              <a:t>оставлять малолетних детей без присмотра;</a:t>
            </a:r>
          </a:p>
          <a:p>
            <a:r>
              <a:rPr lang="ru-RU" dirty="0" smtClean="0"/>
              <a:t>стирка белья и купание животных.</a:t>
            </a:r>
            <a:endParaRPr lang="ru-RU" dirty="0"/>
          </a:p>
        </p:txBody>
      </p:sp>
      <p:pic>
        <p:nvPicPr>
          <p:cNvPr id="6" name="Рисунок 5" descr="1681185240_3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861048"/>
            <a:ext cx="3491880" cy="23279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7239000" cy="626709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Для того чтобы избежать опасности при езде на велосипеде, выполняйте простые правила:</a:t>
            </a:r>
            <a:endParaRPr lang="ru-RU" dirty="0" smtClean="0"/>
          </a:p>
          <a:p>
            <a:r>
              <a:rPr lang="ru-RU" dirty="0" smtClean="0"/>
              <a:t>Помните: управлять велосипедом по дорогам разрешается с 14 лет!</a:t>
            </a:r>
          </a:p>
          <a:p>
            <a:r>
              <a:rPr lang="ru-RU" dirty="0" smtClean="0"/>
              <a:t>Перед поездкой проверьте техническое состояние велосипеда: легко ли вращается руль, хорошо ли накачаны шины, в порядке ли ручной и ножной тормоза, работает ли звуковой сигнал.</a:t>
            </a:r>
          </a:p>
          <a:p>
            <a:r>
              <a:rPr lang="ru-RU" dirty="0" smtClean="0"/>
              <a:t>Оборудуйте свой велосипед световыми приборами – спереди — фара (фонарь), излучающая белый свет, сзади — фонарь, излучающий красный свет.</a:t>
            </a:r>
          </a:p>
          <a:p>
            <a:r>
              <a:rPr lang="ru-RU" dirty="0" smtClean="0"/>
              <a:t>По возможности наденьте шлем.</a:t>
            </a:r>
          </a:p>
          <a:p>
            <a:r>
              <a:rPr lang="ru-RU" dirty="0" smtClean="0"/>
              <a:t>При езде на велосипеде одевайтесь как можно ярче – вы должны быть хорошо заметны на дороге, особенно в тёмное время суток, а лучше использовать жилет со </a:t>
            </a:r>
            <a:r>
              <a:rPr lang="ru-RU" dirty="0" err="1" smtClean="0"/>
              <a:t>световозвращающими</a:t>
            </a:r>
            <a:r>
              <a:rPr lang="ru-RU" dirty="0" smtClean="0"/>
              <a:t> элементами.</a:t>
            </a:r>
          </a:p>
          <a:p>
            <a:r>
              <a:rPr lang="ru-RU" dirty="0" smtClean="0"/>
              <a:t>Велосипедисты должны ехать по дорогам как можно ближе к обочине, но не далее 1 метра от правого края дороги. Двигайтесь по тротуарам и пешеходным дорожкам осторожно, это территория пешеходов.</a:t>
            </a:r>
          </a:p>
          <a:p>
            <a:r>
              <a:rPr lang="ru-RU" dirty="0" smtClean="0"/>
              <a:t>При езде на велосипеде нельзя убирать с руля обе руки одновременно.</a:t>
            </a:r>
          </a:p>
          <a:p>
            <a:r>
              <a:rPr lang="ru-RU" dirty="0" smtClean="0"/>
              <a:t>Запрещается без сопровождения совершеннолетнего лица управлять на дороге лицам моложе 14-ти лет – велосипедом (кроме пешеходных и жилых зон, тротуаров, велосипедных и пешеходных дорожек).</a:t>
            </a:r>
          </a:p>
          <a:p>
            <a:r>
              <a:rPr lang="ru-RU" dirty="0" smtClean="0"/>
              <a:t>Запрещается буксировка велосипеда и велосипедом, за исключением велосипедного прицепа промышленного производства.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В законодательстве не зря появилась и действует норма, согласно которой несовершеннолетние в возрасте до 16 лет не могут находиться вне жилища без сопровождения взрослых в период с 23 до 6 часов.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05aaf14efb103c5a3bac6dfe10e15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933056"/>
            <a:ext cx="3921489" cy="26045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547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5438130" cy="3573016"/>
          </a:xfrm>
          <a:prstGeom prst="rect">
            <a:avLst/>
          </a:prstGeom>
          <a:noFill/>
        </p:spPr>
      </p:pic>
      <p:pic>
        <p:nvPicPr>
          <p:cNvPr id="105476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404664"/>
            <a:ext cx="4608512" cy="3073164"/>
          </a:xfrm>
          <a:prstGeom prst="rect">
            <a:avLst/>
          </a:prstGeom>
          <a:noFill/>
        </p:spPr>
      </p:pic>
      <p:pic>
        <p:nvPicPr>
          <p:cNvPr id="105480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5205739" cy="3514552"/>
          </a:xfrm>
          <a:prstGeom prst="rect">
            <a:avLst/>
          </a:prstGeom>
          <a:noFill/>
        </p:spPr>
      </p:pic>
      <p:pic>
        <p:nvPicPr>
          <p:cNvPr id="105482" name="Picture 10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73016"/>
            <a:ext cx="4091947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</TotalTime>
  <Words>452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Организация летнего отдыха подростков</vt:lpstr>
      <vt:lpstr>Слайд 2</vt:lpstr>
      <vt:lpstr>Слайд 3</vt:lpstr>
      <vt:lpstr>Слайд 4</vt:lpstr>
      <vt:lpstr>https://newsgomel.by/afisha</vt:lpstr>
      <vt:lpstr>Слайд 6</vt:lpstr>
      <vt:lpstr>Слайд 7</vt:lpstr>
      <vt:lpstr>Слайд 8</vt:lpstr>
      <vt:lpstr>Слайд 9</vt:lpstr>
      <vt:lpstr>Совместные занятия с детьми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летнего отдыха подростков</dc:title>
  <dc:creator>User</dc:creator>
  <cp:lastModifiedBy>User</cp:lastModifiedBy>
  <cp:revision>6</cp:revision>
  <dcterms:created xsi:type="dcterms:W3CDTF">2024-05-05T13:30:53Z</dcterms:created>
  <dcterms:modified xsi:type="dcterms:W3CDTF">2024-05-05T14:13:44Z</dcterms:modified>
</cp:coreProperties>
</file>