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0287000" cy="12852400"/>
  <p:notesSz cx="6858000" cy="9144000"/>
  <p:embeddedFontLst>
    <p:embeddedFont>
      <p:font typeface="Anton Italics" charset="1" panose="00000500000000000000"/>
      <p:regular r:id="rId7"/>
    </p:embeddedFont>
    <p:embeddedFont>
      <p:font typeface="Glacial Indifference" charset="1" panose="00000000000000000000"/>
      <p:regular r:id="rId8"/>
    </p:embeddedFont>
    <p:embeddedFont>
      <p:font typeface="Cooper Hewitt" charset="1" panose="00000000000000000000"/>
      <p:regular r:id="rId9"/>
    </p:embeddedFont>
    <p:embeddedFont>
      <p:font typeface="Glacial Indifference Italics" charset="1" panose="00000000000000000000"/>
      <p:regular r:id="rId10"/>
    </p:embeddedFont>
    <p:embeddedFont>
      <p:font typeface="Glacial Indifference Bold" charset="1" panose="0000080000000000000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0287000" cy="12858750"/>
          </a:xfrm>
          <a:custGeom>
            <a:avLst/>
            <a:gdLst/>
            <a:ahLst/>
            <a:cxnLst/>
            <a:rect r="r" b="b" t="t" l="l"/>
            <a:pathLst>
              <a:path h="12858750" w="10287000">
                <a:moveTo>
                  <a:pt x="0" y="0"/>
                </a:moveTo>
                <a:lnTo>
                  <a:pt x="10287000" y="0"/>
                </a:lnTo>
                <a:lnTo>
                  <a:pt x="10287000" y="12858750"/>
                </a:lnTo>
                <a:lnTo>
                  <a:pt x="0" y="12858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" t="0" r="-37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852501"/>
            <a:ext cx="9258300" cy="3055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01"/>
              </a:lnSpc>
            </a:pPr>
            <a:r>
              <a:rPr lang="en-US" sz="4753" i="true">
                <a:solidFill>
                  <a:srgbClr val="151515"/>
                </a:solidFill>
                <a:latin typeface="Anton Italics"/>
                <a:ea typeface="Anton Italics"/>
                <a:cs typeface="Anton Italics"/>
                <a:sym typeface="Anton Italics"/>
              </a:rPr>
              <a:t>МОЛОДЕЖНАЯ</a:t>
            </a:r>
          </a:p>
          <a:p>
            <a:pPr algn="l">
              <a:lnSpc>
                <a:spcPts val="9345"/>
              </a:lnSpc>
            </a:pPr>
            <a:r>
              <a:rPr lang="en-US" sz="9253" i="true">
                <a:solidFill>
                  <a:srgbClr val="151515"/>
                </a:solidFill>
                <a:latin typeface="Anton Italics"/>
                <a:ea typeface="Anton Italics"/>
                <a:cs typeface="Anton Italics"/>
                <a:sym typeface="Anton Italics"/>
              </a:rPr>
              <a:t>ЯРМАРКА </a:t>
            </a:r>
          </a:p>
          <a:p>
            <a:pPr algn="l">
              <a:lnSpc>
                <a:spcPts val="9345"/>
              </a:lnSpc>
            </a:pPr>
            <a:r>
              <a:rPr lang="en-US" sz="9253" i="true">
                <a:solidFill>
                  <a:srgbClr val="151515"/>
                </a:solidFill>
                <a:latin typeface="Anton Italics"/>
                <a:ea typeface="Anton Italics"/>
                <a:cs typeface="Anton Italics"/>
                <a:sym typeface="Anton Italics"/>
              </a:rPr>
              <a:t>ВАКАНСИЙ</a:t>
            </a:r>
          </a:p>
        </p:txBody>
      </p:sp>
      <p:sp>
        <p:nvSpPr>
          <p:cNvPr name="AutoShape 4" id="4"/>
          <p:cNvSpPr/>
          <p:nvPr/>
        </p:nvSpPr>
        <p:spPr>
          <a:xfrm flipV="true">
            <a:off x="5657850" y="10396100"/>
            <a:ext cx="6915716" cy="0"/>
          </a:xfrm>
          <a:prstGeom prst="line">
            <a:avLst/>
          </a:prstGeom>
          <a:ln cap="flat" w="28575">
            <a:solidFill>
              <a:srgbClr val="151515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-3706140" y="0"/>
            <a:ext cx="13800675" cy="13800675"/>
          </a:xfrm>
          <a:custGeom>
            <a:avLst/>
            <a:gdLst/>
            <a:ahLst/>
            <a:cxnLst/>
            <a:rect r="r" b="b" t="t" l="l"/>
            <a:pathLst>
              <a:path h="13800675" w="13800675">
                <a:moveTo>
                  <a:pt x="0" y="0"/>
                </a:moveTo>
                <a:lnTo>
                  <a:pt x="13800675" y="0"/>
                </a:lnTo>
                <a:lnTo>
                  <a:pt x="13800675" y="13800675"/>
                </a:lnTo>
                <a:lnTo>
                  <a:pt x="0" y="138006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510359" y="766776"/>
            <a:ext cx="2763584" cy="2763584"/>
          </a:xfrm>
          <a:custGeom>
            <a:avLst/>
            <a:gdLst/>
            <a:ahLst/>
            <a:cxnLst/>
            <a:rect r="r" b="b" t="t" l="l"/>
            <a:pathLst>
              <a:path h="2763584" w="2763584">
                <a:moveTo>
                  <a:pt x="0" y="0"/>
                </a:moveTo>
                <a:lnTo>
                  <a:pt x="2763583" y="0"/>
                </a:lnTo>
                <a:lnTo>
                  <a:pt x="2763583" y="2763583"/>
                </a:lnTo>
                <a:lnTo>
                  <a:pt x="0" y="27635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396272" y="10949182"/>
            <a:ext cx="1646528" cy="1646528"/>
          </a:xfrm>
          <a:custGeom>
            <a:avLst/>
            <a:gdLst/>
            <a:ahLst/>
            <a:cxnLst/>
            <a:rect r="r" b="b" t="t" l="l"/>
            <a:pathLst>
              <a:path h="1646528" w="1646528">
                <a:moveTo>
                  <a:pt x="0" y="0"/>
                </a:moveTo>
                <a:lnTo>
                  <a:pt x="1646528" y="0"/>
                </a:lnTo>
                <a:lnTo>
                  <a:pt x="1646528" y="1646528"/>
                </a:lnTo>
                <a:lnTo>
                  <a:pt x="0" y="16465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6643622" y="5397784"/>
            <a:ext cx="3630287" cy="22632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152"/>
              </a:lnSpc>
            </a:pPr>
            <a:r>
              <a:rPr lang="en-US" sz="11152" spc="557">
                <a:solidFill>
                  <a:srgbClr val="057AB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13-17</a:t>
            </a:r>
          </a:p>
          <a:p>
            <a:pPr algn="l">
              <a:lnSpc>
                <a:spcPts val="6553"/>
              </a:lnSpc>
            </a:pPr>
            <a:r>
              <a:rPr lang="en-US" sz="6553" spc="327">
                <a:solidFill>
                  <a:srgbClr val="151515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АПРЕЛЯ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694435" y="7840061"/>
            <a:ext cx="4395366" cy="7168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22"/>
              </a:lnSpc>
            </a:pPr>
            <a:r>
              <a:rPr lang="en-US" sz="2722" spc="136">
                <a:solidFill>
                  <a:srgbClr val="151515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ВО ВСЕХ</a:t>
            </a:r>
          </a:p>
          <a:p>
            <a:pPr algn="l">
              <a:lnSpc>
                <a:spcPts val="2722"/>
              </a:lnSpc>
            </a:pPr>
            <a:r>
              <a:rPr lang="en-US" sz="2722" spc="136">
                <a:solidFill>
                  <a:srgbClr val="151515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РЕГИОНАХ СТРАНЫ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532500" y="11961700"/>
            <a:ext cx="4706149" cy="4546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13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6599553" y="12568775"/>
            <a:ext cx="3286022" cy="281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37"/>
              </a:lnSpc>
            </a:pPr>
            <a:r>
              <a:rPr lang="en-US" sz="1525" spc="216">
                <a:solidFill>
                  <a:srgbClr val="151515"/>
                </a:solidFill>
                <a:latin typeface="Cooper Hewitt"/>
                <a:ea typeface="Cooper Hewitt"/>
                <a:cs typeface="Cooper Hewitt"/>
                <a:sym typeface="Cooper Hewitt"/>
              </a:rPr>
              <a:t>MINTRUD.GOV.BY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7510326" y="0"/>
            <a:ext cx="2763584" cy="711041"/>
            <a:chOff x="0" y="0"/>
            <a:chExt cx="3684778" cy="948055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-57150"/>
              <a:ext cx="3684778" cy="5871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713"/>
                </a:lnSpc>
              </a:pP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509360"/>
              <a:ext cx="3684778" cy="4386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33"/>
                </a:lnSpc>
              </a:pPr>
              <a:r>
                <a:rPr lang="en-US" sz="1952" i="true">
                  <a:solidFill>
                    <a:srgbClr val="151515"/>
                  </a:solidFill>
                  <a:latin typeface="Glacial Indifference Italics"/>
                  <a:ea typeface="Glacial Indifference Italics"/>
                  <a:cs typeface="Glacial Indifference Italics"/>
                  <a:sym typeface="Glacial Indifference Italics"/>
                </a:rPr>
                <a:t>СЛУЖБА ЗАНЯТОСТИ</a:t>
              </a: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6021853" y="10658037"/>
            <a:ext cx="4395366" cy="2609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22"/>
              </a:lnSpc>
            </a:pPr>
            <a:r>
              <a:rPr lang="en-US" b="true" sz="2022" spc="101">
                <a:solidFill>
                  <a:srgbClr val="15151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ПОДРОБНОСТИ ЗДЕСЬ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DAGx6qcEp7M</dc:identifier>
  <dcterms:modified xsi:type="dcterms:W3CDTF">2011-08-01T06:04:30Z</dcterms:modified>
  <cp:revision>1</cp:revision>
  <dc:title>Yellow and Black Modern Minimalist Street Art Fest Instagram Post</dc:title>
</cp:coreProperties>
</file>