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91" d="100"/>
          <a:sy n="91" d="100"/>
        </p:scale>
        <p:origin x="-1248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305987" y="1011880"/>
            <a:ext cx="6532025" cy="3600986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square">
            <a:spAutoFit/>
            <a:sp3d extrusionH="57150">
              <a:bevelT w="38100" h="38100"/>
            </a:sp3d>
          </a:bodyPr>
          <a:lstStyle/>
          <a:p>
            <a:pPr algn="ctr"/>
            <a:r>
              <a:rPr lang="ru-RU" sz="6000" b="1" i="1" dirty="0" smtClean="0">
                <a:ln w="3175">
                  <a:solidFill>
                    <a:srgbClr val="00206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TagirCTT" pitchFamily="2" charset="0"/>
                <a:cs typeface="Arial" panose="020B0604020202020204" pitchFamily="34" charset="0"/>
              </a:rPr>
              <a:t>Уголок </a:t>
            </a:r>
            <a:r>
              <a:rPr lang="ru-RU" sz="6000" b="1" i="1" dirty="0" smtClean="0">
                <a:ln w="3175">
                  <a:solidFill>
                    <a:srgbClr val="00206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TagirCTT" pitchFamily="2" charset="0"/>
                <a:cs typeface="Arial" panose="020B0604020202020204" pitchFamily="34" charset="0"/>
              </a:rPr>
              <a:t>крестьянской избы</a:t>
            </a:r>
            <a:endParaRPr lang="ru-RU" sz="6000" b="1" i="1" dirty="0">
              <a:ln w="3175">
                <a:solidFill>
                  <a:srgbClr val="002060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latin typeface="TagirCTT" pitchFamily="2" charset="0"/>
              <a:cs typeface="Arial" panose="020B0604020202020204" pitchFamily="34" charset="0"/>
            </a:endParaRPr>
          </a:p>
          <a:p>
            <a:pPr algn="ctr"/>
            <a:endParaRPr lang="ru-RU" sz="4800" b="1" i="1" dirty="0">
              <a:ln>
                <a:solidFill>
                  <a:schemeClr val="bg1">
                    <a:lumMod val="75000"/>
                  </a:schemeClr>
                </a:solidFill>
              </a:ln>
              <a:solidFill>
                <a:srgbClr val="C00000"/>
              </a:solidFill>
              <a:effectLst>
                <a:glow rad="127000">
                  <a:schemeClr val="bg1"/>
                </a:glow>
              </a:effectLst>
              <a:latin typeface="Ralenta" pitchFamily="2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33613" y="2276556"/>
            <a:ext cx="4572000" cy="309315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endParaRPr lang="ru-RU" sz="1600" i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buntu" panose="020B0504030602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ru-RU" sz="1600" i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buntu" panose="020B0504030602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ru-RU" sz="1600" i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buntu" panose="020B0504030602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ru-RU" sz="1600" i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buntu" panose="020B0504030602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ru-RU" sz="1600" i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buntu" panose="020B0504030602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ru-RU" sz="1600" i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buntu" panose="020B0504030602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ru-RU" sz="1600" i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buntu" panose="020B0504030602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buntu" panose="020B0504030602030204" pitchFamily="34" charset="0"/>
                <a:cs typeface="Arial" panose="020B0604020202020204" pitchFamily="34" charset="0"/>
              </a:rPr>
              <a:t>ГУО «</a:t>
            </a:r>
            <a:r>
              <a:rPr lang="ru-RU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buntu" panose="020B0504030602030204" pitchFamily="34" charset="0"/>
                <a:cs typeface="Arial" panose="020B0604020202020204" pitchFamily="34" charset="0"/>
              </a:rPr>
              <a:t>Можейковская</a:t>
            </a:r>
            <a:r>
              <a:rPr lang="ru-RU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buntu" panose="020B0504030602030204" pitchFamily="34" charset="0"/>
                <a:cs typeface="Arial" panose="020B0604020202020204" pitchFamily="34" charset="0"/>
              </a:rPr>
              <a:t> средняя школа»</a:t>
            </a:r>
            <a:endParaRPr lang="ru-RU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buntu" panose="020B05040306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6660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C00000"/>
                </a:solidFill>
              </a:rPr>
              <a:t>ПРЯЛКА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098" name="Picture 2" descr="C:\Users\Алла\Desktop\для презентации\WP_20150126_14_56_40_SmartShoot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476640" y="1614707"/>
            <a:ext cx="6171665" cy="34750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54139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655" y="4372168"/>
            <a:ext cx="8765628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C00000"/>
                </a:solidFill>
              </a:rPr>
              <a:t>ЛАПТИ И ВАЛЕНКИ             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6146" name="Picture 2" descr="C:\Users\Алла\Desktop\images (1)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81" y="600143"/>
            <a:ext cx="4126456" cy="307897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Алла\Desktop\seryj-valenok-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0062" y="174679"/>
            <a:ext cx="3479745" cy="457353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33182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C00000"/>
                </a:solidFill>
              </a:rPr>
              <a:t>ОДЕЖДА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5122" name="Picture 2" descr="C:\Users\Алла\Desktop\для презентации\WP_20150126_14_55_59_SmartShoot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970626" y="1551645"/>
            <a:ext cx="6171665" cy="34750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87174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КРЕСТЬЯНСКАЯ ИЗБА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Алла\Desktop\для презентации\скачанные файлы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1617" y="604426"/>
            <a:ext cx="4168069" cy="31372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 descr="C:\Users\Алла\Desktop\для презентации\скачанные файлы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637" y="2115797"/>
            <a:ext cx="3950924" cy="26558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2023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>
                <a:solidFill>
                  <a:srgbClr val="C00000"/>
                </a:solidFill>
              </a:rPr>
              <a:t>КРАСНЫЙ УГОЛ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2050" name="Picture 2" descr="C:\Users\Алла\Desktop\для презентации\WP_20150126_14_53_28_SmartShoot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819391" y="1461830"/>
            <a:ext cx="5876416" cy="33087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Алла\Desktop\для презентации\WP_20150126_14_52_30_SmartShoo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394599" y="1645920"/>
            <a:ext cx="4817791" cy="27127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09595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C00000"/>
                </a:solidFill>
              </a:rPr>
              <a:t>ПЕЧЬ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3074" name="Picture 2" descr="C:\Users\Алла\Desktop\для презентации\WP_20150126_14_55_25_SmartShoot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45716" y="1572666"/>
            <a:ext cx="6171665" cy="34750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78672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C00000"/>
                </a:solidFill>
              </a:rPr>
              <a:t>БАБИЙ УГОЛ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098" name="Picture 2" descr="C:\Users\Алла\Desktop\для презентации\WP_20150126_14_53_57_SmartShoot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602764" y="1562155"/>
            <a:ext cx="6171665" cy="34750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06099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>
                <a:solidFill>
                  <a:srgbClr val="C00000"/>
                </a:solidFill>
              </a:rPr>
              <a:t>ЧУГУНОК С УХВАТОМ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5122" name="Picture 2" descr="C:\Users\Алла\Desktop\для презентации\WP_20150126_14_57_36_SmartShoot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805470" y="1500681"/>
            <a:ext cx="5086197" cy="28638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Алла\Desktop\для презентации\WP_20150126_14_59_06_SmartShoo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235515" y="1579442"/>
            <a:ext cx="4682460" cy="26365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23990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6539" y="4372168"/>
            <a:ext cx="7759262" cy="2485832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C00000"/>
                </a:solidFill>
              </a:rPr>
              <a:t>САМОВАР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6146" name="Picture 2" descr="C:\Users\Алла\Desktop\для презентации\WP_20150126_14_54_48_SmartShoot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3679" y="2255839"/>
            <a:ext cx="4417998" cy="24876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Алла\Desktop\для презентации\WP_20150126_14_54_26_SmartShoo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4777664" y="1265047"/>
            <a:ext cx="4242058" cy="238854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52820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РУБЕЛЬ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2050" name="Picture 2" descr="C:\Users\Алла\Desktop\для презентации\WP_20150126_14_57_08_SmartShoot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567" y="731838"/>
            <a:ext cx="6171665" cy="347503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62468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C00000"/>
                </a:solidFill>
              </a:rPr>
              <a:t>ПЕРВЫЕ УТЮГИ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3074" name="Picture 2" descr="C:\Users\Алла\Desktop\для презентации\WP_20150126_14_58_03_SmartShoot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567" y="731838"/>
            <a:ext cx="6171665" cy="347503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0472547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179</TotalTime>
  <Words>16</Words>
  <Application>Microsoft Office PowerPoint</Application>
  <PresentationFormat>Экран (4:3)</PresentationFormat>
  <Paragraphs>20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Воздушный поток</vt:lpstr>
      <vt:lpstr>Презентация PowerPoint</vt:lpstr>
      <vt:lpstr> КРЕСТЬЯНСКАЯ ИЗБА</vt:lpstr>
      <vt:lpstr>  КРАСНЫЙ УГОЛ</vt:lpstr>
      <vt:lpstr>ПЕЧЬ</vt:lpstr>
      <vt:lpstr>БАБИЙ УГОЛ</vt:lpstr>
      <vt:lpstr>  ЧУГУНОК С УХВАТОМ</vt:lpstr>
      <vt:lpstr> САМОВАР</vt:lpstr>
      <vt:lpstr> РУБЕЛЬ</vt:lpstr>
      <vt:lpstr>ПЕРВЫЕ УТЮГИ</vt:lpstr>
      <vt:lpstr>ПРЯЛКА</vt:lpstr>
      <vt:lpstr> ЛАПТИ И ВАЛЕНКИ             </vt:lpstr>
      <vt:lpstr>ОДЕЖДА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Алла</cp:lastModifiedBy>
  <cp:revision>30</cp:revision>
  <dcterms:created xsi:type="dcterms:W3CDTF">2013-11-19T05:52:05Z</dcterms:created>
  <dcterms:modified xsi:type="dcterms:W3CDTF">2015-01-27T17:06:21Z</dcterms:modified>
</cp:coreProperties>
</file>