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E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2" d="100"/>
          <a:sy n="62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Урок 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русского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языка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29812">
            <a:off x="142099" y="422193"/>
            <a:ext cx="1828800" cy="1645920"/>
          </a:xfrm>
        </p:spPr>
      </p:pic>
      <p:pic>
        <p:nvPicPr>
          <p:cNvPr id="5" name="Рисунок 4" descr="3f5e79f1b6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103120" cy="2100072"/>
          </a:xfrm>
          <a:prstGeom prst="rect">
            <a:avLst/>
          </a:prstGeom>
        </p:spPr>
      </p:pic>
      <p:pic>
        <p:nvPicPr>
          <p:cNvPr id="6" name="Рисунок 5" descr="5r8QCZ2vD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4664"/>
            <a:ext cx="2943747" cy="2139578"/>
          </a:xfrm>
          <a:prstGeom prst="rect">
            <a:avLst/>
          </a:prstGeom>
        </p:spPr>
      </p:pic>
      <p:pic>
        <p:nvPicPr>
          <p:cNvPr id="7" name="Рисунок 6" descr="228627-2010-10-15-7SMI_TSHIRT_kop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0189">
            <a:off x="6543167" y="2826875"/>
            <a:ext cx="2324584" cy="2420888"/>
          </a:xfrm>
          <a:prstGeom prst="rect">
            <a:avLst/>
          </a:prstGeom>
        </p:spPr>
      </p:pic>
      <p:pic>
        <p:nvPicPr>
          <p:cNvPr id="8" name="Рисунок 7" descr="03973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780928"/>
            <a:ext cx="4134462" cy="2160240"/>
          </a:xfrm>
          <a:prstGeom prst="rect">
            <a:avLst/>
          </a:prstGeom>
        </p:spPr>
      </p:pic>
      <p:pic>
        <p:nvPicPr>
          <p:cNvPr id="9" name="Рисунок 8" descr="63722853-836b-4c9a-af5d-18ba6360e1e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149831"/>
            <a:ext cx="2952328" cy="1708169"/>
          </a:xfrm>
          <a:prstGeom prst="rect">
            <a:avLst/>
          </a:prstGeom>
        </p:spPr>
      </p:pic>
      <p:pic>
        <p:nvPicPr>
          <p:cNvPr id="11" name="Рисунок 10" descr="fiWvamGJjc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229200"/>
            <a:ext cx="252028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Ходить, косить, носить,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стричь, нести, держать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Водить за нос – обманывать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Прикусить язык – замолчать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Подать руку – помочь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Клевать носом – дремать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Стоять горой – защищать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Зарубить на носу – запомнить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Сидеть  - сидел, сижу, посижу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Писать - …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Прочитать - …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Купить - …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Лежать -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Бегу, бежал – бежать, побежать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Ждём, подожду - …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Смотрели, смотрят - …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Будут рисовать, рисовал - …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Пою, </a:t>
            </a:r>
            <a:r>
              <a:rPr lang="ru-RU" sz="4000" b="1" dirty="0" smtClean="0">
                <a:solidFill>
                  <a:srgbClr val="C00000"/>
                </a:solidFill>
              </a:rPr>
              <a:t>пел</a:t>
            </a:r>
            <a:r>
              <a:rPr lang="ru-RU" sz="4000" b="1" dirty="0" smtClean="0">
                <a:solidFill>
                  <a:schemeClr val="bg1"/>
                </a:solidFill>
              </a:rPr>
              <a:t> - …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C6E38"/>
                </a:solidFill>
              </a:rPr>
              <a:t>Кто хочет много </a:t>
            </a:r>
            <a:r>
              <a:rPr lang="ru-RU" b="1" dirty="0" smtClean="0">
                <a:solidFill>
                  <a:srgbClr val="C00000"/>
                </a:solidFill>
              </a:rPr>
              <a:t>знать</a:t>
            </a:r>
            <a:r>
              <a:rPr lang="ru-RU" b="1" dirty="0" smtClean="0">
                <a:solidFill>
                  <a:srgbClr val="0C6E38"/>
                </a:solidFill>
              </a:rPr>
              <a:t>, тот должен мало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спать</a:t>
            </a:r>
            <a:r>
              <a:rPr lang="ru-RU" b="1" dirty="0" smtClean="0">
                <a:solidFill>
                  <a:srgbClr val="0C6E38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C6E38"/>
                </a:solidFill>
              </a:rPr>
              <a:t>Лучше хорошо </a:t>
            </a:r>
            <a:r>
              <a:rPr lang="ru-RU" b="1" dirty="0" smtClean="0">
                <a:solidFill>
                  <a:srgbClr val="C00000"/>
                </a:solidFill>
              </a:rPr>
              <a:t>поступать</a:t>
            </a:r>
            <a:r>
              <a:rPr lang="ru-RU" b="1" dirty="0" smtClean="0">
                <a:solidFill>
                  <a:srgbClr val="0C6E38"/>
                </a:solidFill>
              </a:rPr>
              <a:t>, чем хорошо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говорить</a:t>
            </a:r>
            <a:r>
              <a:rPr lang="ru-RU" b="1" dirty="0" smtClean="0">
                <a:solidFill>
                  <a:srgbClr val="0C6E38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C6E38"/>
                </a:solidFill>
              </a:rPr>
              <a:t>Умение </a:t>
            </a:r>
            <a:r>
              <a:rPr lang="ru-RU" b="1" dirty="0" smtClean="0">
                <a:solidFill>
                  <a:srgbClr val="C00000"/>
                </a:solidFill>
              </a:rPr>
              <a:t>работать </a:t>
            </a:r>
            <a:r>
              <a:rPr lang="ru-RU" b="1" dirty="0" smtClean="0">
                <a:solidFill>
                  <a:srgbClr val="0C6E38"/>
                </a:solidFill>
              </a:rPr>
              <a:t>дороже золота.</a:t>
            </a:r>
            <a:endParaRPr lang="ru-RU" b="1" dirty="0">
              <a:solidFill>
                <a:srgbClr val="0C6E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-459432"/>
            <a:ext cx="9937104" cy="7560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		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Ст…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ит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			   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Скр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…пит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			     Сб…жит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			   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Ст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ит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			    Скр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пит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			     Сб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жит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6000" b="1" dirty="0" smtClean="0">
                <a:solidFill>
                  <a:srgbClr val="FF0000"/>
                </a:solidFill>
              </a:rPr>
              <a:t>0 Х 0 Х 0 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icker-mural-enfant-geant-plage-i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79512"/>
            <a:ext cx="9144000" cy="8964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75420260-2299623624-2026024515-3859036807-21345368903492024773306903732722270-24191215783577435745-2419121578-349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84969">
            <a:off x="6084863" y="303515"/>
            <a:ext cx="2747351" cy="2804873"/>
          </a:xfrm>
        </p:spPr>
      </p:pic>
      <p:pic>
        <p:nvPicPr>
          <p:cNvPr id="5" name="Рисунок 4" descr="im-sad-smiley135887139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37761">
            <a:off x="484572" y="319224"/>
            <a:ext cx="3141660" cy="3141660"/>
          </a:xfrm>
          <a:prstGeom prst="rect">
            <a:avLst/>
          </a:prstGeom>
        </p:spPr>
      </p:pic>
      <p:pic>
        <p:nvPicPr>
          <p:cNvPr id="6" name="Рисунок 5" descr="kartinki-smayyliki-animayshki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2986689" cy="2996952"/>
          </a:xfrm>
          <a:prstGeom prst="rect">
            <a:avLst/>
          </a:prstGeom>
        </p:spPr>
      </p:pic>
      <p:pic>
        <p:nvPicPr>
          <p:cNvPr id="7" name="Рисунок 6" descr="s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8182">
            <a:off x="6124366" y="4484350"/>
            <a:ext cx="3048000" cy="2076450"/>
          </a:xfrm>
          <a:prstGeom prst="rect">
            <a:avLst/>
          </a:prstGeom>
        </p:spPr>
      </p:pic>
      <p:pic>
        <p:nvPicPr>
          <p:cNvPr id="8" name="Рисунок 7" descr="sm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28498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Прошедшее     Настоящее	Будущее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время		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время</a:t>
            </a:r>
            <a:r>
              <a:rPr lang="ru-RU" sz="2800" b="1" i="1" dirty="0" smtClean="0">
                <a:solidFill>
                  <a:srgbClr val="0070C0"/>
                </a:solidFill>
              </a:rPr>
              <a:t>	 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время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/>
              <a:t> выглянул		сидит		попросит	    думать</a:t>
            </a:r>
          </a:p>
          <a:p>
            <a:pPr>
              <a:buNone/>
            </a:pPr>
            <a:r>
              <a:rPr lang="ru-RU" sz="2800" b="1" dirty="0" smtClean="0"/>
              <a:t> подняли	         отвечаю	напишем	  привезти</a:t>
            </a:r>
          </a:p>
          <a:p>
            <a:pPr>
              <a:buNone/>
            </a:pPr>
            <a:r>
              <a:rPr lang="ru-RU" sz="2800" b="1" dirty="0" smtClean="0"/>
              <a:t>								   сберечь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(Что делать?) думать</a:t>
            </a:r>
          </a:p>
          <a:p>
            <a:pPr>
              <a:buNone/>
            </a:pPr>
            <a:r>
              <a:rPr lang="ru-RU" sz="4000" b="1" dirty="0" smtClean="0"/>
              <a:t>(Что сделать?) привезти</a:t>
            </a:r>
          </a:p>
          <a:p>
            <a:pPr>
              <a:buNone/>
            </a:pPr>
            <a:r>
              <a:rPr lang="ru-RU" sz="4000" b="1" dirty="0" smtClean="0"/>
              <a:t>(Что сделать?) сберечь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Неопределённая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              (начальная)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форма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глагола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</dc:title>
  <cp:lastModifiedBy>Admin</cp:lastModifiedBy>
  <cp:revision>7</cp:revision>
  <dcterms:modified xsi:type="dcterms:W3CDTF">2016-03-25T19:02:58Z</dcterms:modified>
</cp:coreProperties>
</file>