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6" r:id="rId3"/>
    <p:sldId id="258" r:id="rId4"/>
    <p:sldId id="261" r:id="rId5"/>
    <p:sldId id="257" r:id="rId6"/>
    <p:sldId id="263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85122-A191-45BD-9A35-5549561EF88E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FD646-932D-4DC9-83E9-39F654AD2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0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FD646-932D-4DC9-83E9-39F654AD255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3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0153-2073-45F7-978B-2587F823D31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1F0-6F90-4FFC-85BB-2D09DF487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0153-2073-45F7-978B-2587F823D31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1F0-6F90-4FFC-85BB-2D09DF487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0153-2073-45F7-978B-2587F823D31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1F0-6F90-4FFC-85BB-2D09DF487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0153-2073-45F7-978B-2587F823D31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1F0-6F90-4FFC-85BB-2D09DF487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0153-2073-45F7-978B-2587F823D31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1F0-6F90-4FFC-85BB-2D09DF487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0153-2073-45F7-978B-2587F823D31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1F0-6F90-4FFC-85BB-2D09DF487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0153-2073-45F7-978B-2587F823D31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1F0-6F90-4FFC-85BB-2D09DF487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0153-2073-45F7-978B-2587F823D31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1F0-6F90-4FFC-85BB-2D09DF487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0153-2073-45F7-978B-2587F823D31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1F0-6F90-4FFC-85BB-2D09DF487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0153-2073-45F7-978B-2587F823D31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1F0-6F90-4FFC-85BB-2D09DF487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0153-2073-45F7-978B-2587F823D31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1F0-6F90-4FFC-85BB-2D09DF487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0153-2073-45F7-978B-2587F823D31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91F0-6F90-4FFC-85BB-2D09DF487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Елена\Рабочий стол\Новая папка\ShkolDoska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857364"/>
            <a:ext cx="6286544" cy="30718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ТЕМА УРОКА: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«Повторение и обобщение изученного об имени прилагательном»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Елена\Рабочий стол\Новая папка\45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980728"/>
            <a:ext cx="7456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МОЛОДЦЫ!!!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4558" y="2681599"/>
            <a:ext cx="74664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УДАЧИ!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51" y="4221088"/>
            <a:ext cx="31146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5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Documents and Settings\Елена\Рабочий стол\Новая папка\SlideMin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400052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Эпиграф: </a:t>
            </a:r>
            <a:r>
              <a:rPr lang="ru-RU" sz="3600" b="1" dirty="0">
                <a:solidFill>
                  <a:schemeClr val="bg1"/>
                </a:solidFill>
                <a:latin typeface="Garamond" pitchFamily="18" charset="0"/>
              </a:rPr>
              <a:t>Русский язык в умелых руках и в опытных устах красив, певуч, выразителен, гибок, послушен, ловок и вместителен.</a:t>
            </a:r>
            <a:r>
              <a:rPr lang="ru-RU" b="1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aramond" pitchFamily="18" charset="0"/>
              </a:rPr>
              <a:t>                                    </a:t>
            </a:r>
            <a:br>
              <a:rPr lang="ru-RU" sz="36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Garamond" pitchFamily="18" charset="0"/>
              </a:rPr>
              <a:t>                                          А.И.Куприн</a:t>
            </a:r>
            <a:endParaRPr lang="ru-RU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Елена\Рабочий стол\Новая папка\90660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Игра «Умники и умницы»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51" name="Picture 3" descr="C:\Documents and Settings\Елена\Рабочий стол\images.pn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428860" y="1285860"/>
            <a:ext cx="407196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71736" y="1428736"/>
            <a:ext cx="1071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29058" y="1428736"/>
            <a:ext cx="1071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1428736"/>
            <a:ext cx="1071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71736" y="2643182"/>
            <a:ext cx="1071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3929058" y="2643182"/>
            <a:ext cx="1071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5</a:t>
            </a:r>
            <a:endParaRPr lang="ru-RU" sz="6600" dirty="0"/>
          </a:p>
        </p:txBody>
      </p:sp>
      <p:sp>
        <p:nvSpPr>
          <p:cNvPr id="16" name="TextBox 15"/>
          <p:cNvSpPr txBox="1"/>
          <p:nvPr/>
        </p:nvSpPr>
        <p:spPr>
          <a:xfrm>
            <a:off x="5214942" y="2643182"/>
            <a:ext cx="1071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6</a:t>
            </a:r>
            <a:endParaRPr lang="ru-RU" sz="6600" dirty="0"/>
          </a:p>
        </p:txBody>
      </p:sp>
      <p:sp>
        <p:nvSpPr>
          <p:cNvPr id="17" name="TextBox 16"/>
          <p:cNvSpPr txBox="1"/>
          <p:nvPr/>
        </p:nvSpPr>
        <p:spPr>
          <a:xfrm>
            <a:off x="2643174" y="3929066"/>
            <a:ext cx="1071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7</a:t>
            </a:r>
            <a:endParaRPr lang="ru-RU" sz="6600" dirty="0"/>
          </a:p>
        </p:txBody>
      </p:sp>
      <p:sp>
        <p:nvSpPr>
          <p:cNvPr id="18" name="TextBox 17"/>
          <p:cNvSpPr txBox="1"/>
          <p:nvPr/>
        </p:nvSpPr>
        <p:spPr>
          <a:xfrm>
            <a:off x="3929058" y="3929066"/>
            <a:ext cx="1071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8</a:t>
            </a:r>
            <a:endParaRPr lang="ru-RU" sz="6600" dirty="0"/>
          </a:p>
        </p:txBody>
      </p:sp>
      <p:sp>
        <p:nvSpPr>
          <p:cNvPr id="19" name="TextBox 18"/>
          <p:cNvSpPr txBox="1"/>
          <p:nvPr/>
        </p:nvSpPr>
        <p:spPr>
          <a:xfrm>
            <a:off x="5214942" y="3929066"/>
            <a:ext cx="1071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9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Елена\Рабочий стол\Новая папка\4052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214414" y="2143116"/>
            <a:ext cx="607223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spc="-150" dirty="0" smtClean="0">
                <a:latin typeface="Times New Roman" pitchFamily="18" charset="0"/>
                <a:cs typeface="Times New Roman" pitchFamily="18" charset="0"/>
              </a:rPr>
              <a:t>1, 1, 2, 1, 2, 2, 1, 3, 1, 1, 3, 1</a:t>
            </a:r>
            <a:endParaRPr lang="ru-RU" sz="4000" b="1" i="1" spc="-1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Елена\Рабочий стол\Новая папка\kalendar-fon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500174"/>
            <a:ext cx="9144000" cy="5357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71612"/>
            <a:ext cx="36433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Елена\Рабочий стол\Новая папка\6533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833950"/>
            <a:ext cx="2428860" cy="2024050"/>
          </a:xfrm>
          <a:prstGeom prst="rect">
            <a:avLst/>
          </a:prstGeom>
          <a:noFill/>
        </p:spPr>
      </p:pic>
      <p:pic>
        <p:nvPicPr>
          <p:cNvPr id="2" name="Picture 3" descr="C:\Documents and Settings\Елена\Рабочий стол\Новая папка\1363460962408890_large.jpg"/>
          <p:cNvPicPr>
            <a:picLocks noChangeAspect="1" noChangeArrowheads="1"/>
          </p:cNvPicPr>
          <p:nvPr/>
        </p:nvPicPr>
        <p:blipFill>
          <a:blip r:embed="rId5"/>
          <a:srcRect l="14686" r="9788"/>
          <a:stretch>
            <a:fillRect/>
          </a:stretch>
        </p:blipFill>
        <p:spPr bwMode="auto">
          <a:xfrm>
            <a:off x="295244" y="2032719"/>
            <a:ext cx="2571768" cy="3405178"/>
          </a:xfrm>
          <a:prstGeom prst="rect">
            <a:avLst/>
          </a:prstGeom>
          <a:noFill/>
        </p:spPr>
      </p:pic>
      <p:pic>
        <p:nvPicPr>
          <p:cNvPr id="1028" name="Picture 4" descr="C:\Documents and Settings\Елена\Рабочий стол\Новая папка\8752e1d7192a170b54e5bae07cf7705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071546"/>
            <a:ext cx="190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Елена\Рабочий стол\Новая папка\b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1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857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Игра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«Исправь ошибку»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983047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Негромкая, а тихая музыка раздавалась на другом берегу.</a:t>
            </a:r>
          </a:p>
          <a:p>
            <a:pPr marL="514350" indent="-514350">
              <a:buAutoNum type="arabicParenR"/>
            </a:pPr>
            <a:r>
              <a:rPr lang="ru-RU" dirty="0" smtClean="0"/>
              <a:t>По сторонам дороги росли не большие кустарники.</a:t>
            </a:r>
          </a:p>
          <a:p>
            <a:pPr marL="514350" indent="-514350">
              <a:buAutoNum type="arabicParenR"/>
            </a:pPr>
            <a:r>
              <a:rPr lang="ru-RU" dirty="0" smtClean="0"/>
              <a:t>Состоялся очень неприятный разговор.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Елена\Рабочий стол\Nachalnaya-shkola.-Slayd-2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b="1" u="sng" dirty="0" smtClean="0">
                <a:latin typeface="Comic Sans MS" pitchFamily="66" charset="0"/>
              </a:rPr>
              <a:t>Анаграмма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357298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</a:rPr>
              <a:t>Я</a:t>
            </a: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</a:rPr>
              <a:t>Ф</a:t>
            </a:r>
            <a:r>
              <a:rPr lang="ru-RU" sz="9600" b="1" dirty="0" smtClean="0"/>
              <a:t>Г</a:t>
            </a:r>
            <a:r>
              <a:rPr lang="ru-RU" sz="9600" b="1" dirty="0" smtClean="0">
                <a:solidFill>
                  <a:srgbClr val="FFC000"/>
                </a:solidFill>
              </a:rPr>
              <a:t>Е</a:t>
            </a:r>
            <a:r>
              <a:rPr lang="ru-RU" sz="9600" b="1" dirty="0" smtClean="0"/>
              <a:t>Г</a:t>
            </a:r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9600" b="1" dirty="0" smtClean="0">
                <a:solidFill>
                  <a:schemeClr val="accent4">
                    <a:lumMod val="50000"/>
                  </a:schemeClr>
                </a:solidFill>
              </a:rPr>
              <a:t>Р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3" name="Picture 1" descr="C:\Documents and Settings\Елена\Рабочий стол\99ea0ccb488da4409e8a0611481fb9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496"/>
            <a:ext cx="3619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Елена\Рабочий стол\ka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44" y="176508"/>
            <a:ext cx="7939146" cy="653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Елена\Рабочий стол\Новая папка\450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5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Синтаксическая пятиминутка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7525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 группа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Составьте новое предложение, взяв из данных предложений нужные члены предложения.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Дети весело играют. (обстоятельство)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Дуб шелестит листвой. (сказуемое)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Ветерок резвится в небе (подлежащее)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Береза покрылась зелеными листочками. (дополнение, определение)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980728"/>
            <a:ext cx="324651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 группа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Составьте предложение и выполните синтаксический разбор.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В, снежинки, воздухе, медленно, пушистые, кружились.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4048" y="908720"/>
            <a:ext cx="0" cy="56166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166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 УРОКА:  «Повторение и обобщение изученного об имени прилагательном»</vt:lpstr>
      <vt:lpstr>Эпиграф: Русский язык в умелых руках и в опытных устах красив, певуч, выразителен, гибок, послушен, ловок и вместителен.                                                                                 А.И.Куприн</vt:lpstr>
      <vt:lpstr>Игра «Умники и умницы»</vt:lpstr>
      <vt:lpstr>Презентация PowerPoint</vt:lpstr>
      <vt:lpstr>Презентация PowerPoint</vt:lpstr>
      <vt:lpstr>Игра  «Исправь ошибку»</vt:lpstr>
      <vt:lpstr>Анаграмма</vt:lpstr>
      <vt:lpstr>Презентация PowerPoint</vt:lpstr>
      <vt:lpstr>Синтаксическая пятиминутка</vt:lpstr>
      <vt:lpstr>Презентация PowerPoint</vt:lpstr>
    </vt:vector>
  </TitlesOfParts>
  <Company>ГГТУ имени П.О. Сухого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Эпиграф: Русский язык в умелых руках и в опытных устах красив, певуч, выразителен, гибок, послушен, ловок и вместителен.                                                                                 А.И.Куприн</dc:title>
  <dc:creator>Елена</dc:creator>
  <cp:lastModifiedBy>Admin</cp:lastModifiedBy>
  <cp:revision>6</cp:revision>
  <dcterms:created xsi:type="dcterms:W3CDTF">2016-03-26T08:59:56Z</dcterms:created>
  <dcterms:modified xsi:type="dcterms:W3CDTF">2016-03-30T07:05:22Z</dcterms:modified>
</cp:coreProperties>
</file>