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0" r:id="rId3"/>
    <p:sldId id="257" r:id="rId4"/>
    <p:sldId id="25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9E213-4794-44FF-AE69-5548AAFCB1F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8F573-3AA6-475A-92D5-BDA23EA6F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0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3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0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9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1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3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3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1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0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3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63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1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5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2632" y="6520297"/>
            <a:ext cx="1614322" cy="298625"/>
          </a:xfrm>
        </p:spPr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4" y="4276872"/>
            <a:ext cx="763605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974" y="5071872"/>
            <a:ext cx="763605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2286000" y="3028891"/>
            <a:ext cx="425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4" y="110168"/>
            <a:ext cx="295432" cy="44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DF9ADE-58C9-4516-A04F-BC9B36096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" y="8122"/>
            <a:ext cx="1395443" cy="15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6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6537960" y="5969172"/>
            <a:ext cx="2642616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/>
              <a:r>
                <a:rPr lang="ru-RU" sz="1400" dirty="0">
                  <a:solidFill>
                    <a:prstClr val="black"/>
                  </a:solidFill>
                </a:rPr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defTabSz="457200"/>
              <a:r>
                <a:rPr lang="ru-RU" sz="1400" dirty="0">
                  <a:solidFill>
                    <a:prstClr val="black"/>
                  </a:solidFill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>
                <a:lnSpc>
                  <a:spcPct val="90000"/>
                </a:lnSpc>
              </a:pPr>
              <a:r>
                <a:rPr lang="ru-RU" sz="1400" dirty="0">
                  <a:solidFill>
                    <a:prstClr val="black"/>
                  </a:solidFill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8"/>
            <a:ext cx="1614322" cy="298625"/>
          </a:xfrm>
        </p:spPr>
        <p:txBody>
          <a:bodyPr/>
          <a:lstStyle/>
          <a:p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4" y="4276872"/>
            <a:ext cx="763605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3974" y="922313"/>
            <a:ext cx="763605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974" y="5071872"/>
            <a:ext cx="763605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2286000" y="3028891"/>
            <a:ext cx="425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5044022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prstClr val="white">
                    <a:lumMod val="50000"/>
                  </a:prst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prstClr val="white">
                    <a:lumMod val="50000"/>
                  </a:prst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prstClr val="white">
                    <a:lumMod val="50000"/>
                  </a:prst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prstClr val="white">
                    <a:lumMod val="50000"/>
                  </a:prst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prstClr val="white">
                    <a:lumMod val="50000"/>
                  </a:prst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698728" y="6333458"/>
            <a:ext cx="763605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>
                <a:solidFill>
                  <a:prstClr val="white">
                    <a:lumMod val="50000"/>
                  </a:prst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prstClr val="white">
                    <a:lumMod val="50000"/>
                  </a:prstClr>
                </a:solidFill>
              </a:rPr>
              <a:t>www.belta.by</a:t>
            </a:r>
            <a:r>
              <a:rPr lang="ru-RU" sz="1400" i="1" dirty="0">
                <a:solidFill>
                  <a:prstClr val="white">
                    <a:lumMod val="50000"/>
                  </a:prst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53" y="133633"/>
            <a:ext cx="593859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8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9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2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7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417A-72E4-470C-B417-4F08978BA57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4F3A-0B9F-4F7E-A227-4A4F1ADA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3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738F70-4774-4C44-B05A-D944B718EAB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4206240" y="6130409"/>
            <a:ext cx="4718304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Октябрь, 2023 год</a:t>
            </a:r>
            <a:endParaRPr sz="20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5" y="352575"/>
            <a:ext cx="1507603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233257" y="3061884"/>
            <a:ext cx="4664271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ea typeface="Arial"/>
                <a:cs typeface="Arial"/>
                <a:sym typeface="Arial"/>
              </a:rPr>
              <a:t>Семья – начало всех начал</a:t>
            </a:r>
          </a:p>
          <a:p>
            <a:pPr>
              <a:spcBef>
                <a:spcPts val="120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(о роли родителей в создании условий для разностороннего развития детей, значении семьи </a:t>
            </a:r>
            <a:br>
              <a:rPr lang="ru-RU" sz="24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и семейного воспитания)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2483769" y="164513"/>
            <a:ext cx="626469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AD43C0-6B68-47C3-B1FA-DF954EA0F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" y="1976146"/>
            <a:ext cx="5274656" cy="48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079646" cy="2285841"/>
          </a:xfrm>
          <a:prstGeom prst="horizontalScroll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84" y="1789659"/>
            <a:ext cx="5440603" cy="2448272"/>
          </a:xfrm>
          <a:prstGeom prst="horizontalScroll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5692124" cy="2561456"/>
          </a:xfrm>
          <a:prstGeom prst="horizontalScroll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20072" y="404664"/>
            <a:ext cx="413409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Любите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цените счастье!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7257" y="2661179"/>
            <a:ext cx="3715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ln/>
                <a:solidFill>
                  <a:srgbClr val="4F81BD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800" b="1" cap="all" dirty="0" smtClean="0">
                <a:ln/>
                <a:solidFill>
                  <a:srgbClr val="4F81BD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рождается</a:t>
            </a:r>
          </a:p>
          <a:p>
            <a:pPr lvl="0" algn="ctr"/>
            <a:r>
              <a:rPr lang="ru-RU" sz="2800" b="1" cap="all" dirty="0" smtClean="0">
                <a:ln/>
                <a:solidFill>
                  <a:srgbClr val="4F81BD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>
                <a:ln/>
                <a:solidFill>
                  <a:srgbClr val="4F81BD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семье!</a:t>
            </a:r>
          </a:p>
        </p:txBody>
      </p:sp>
    </p:spTree>
    <p:extLst>
      <p:ext uri="{BB962C8B-B14F-4D97-AF65-F5344CB8AC3E}">
        <p14:creationId xmlns:p14="http://schemas.microsoft.com/office/powerpoint/2010/main" val="3346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0421"/>
            <a:ext cx="4169320" cy="1876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44" y="2636911"/>
            <a:ext cx="4169318" cy="1876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169318" cy="1876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25144"/>
            <a:ext cx="4230216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4" y="1609263"/>
            <a:ext cx="4968665" cy="2235899"/>
          </a:xfrm>
          <a:prstGeom prst="horizontalScroll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-11092" r="9223" b="-1"/>
          <a:stretch/>
        </p:blipFill>
        <p:spPr>
          <a:xfrm>
            <a:off x="5364088" y="1601057"/>
            <a:ext cx="3241963" cy="1997636"/>
          </a:xfrm>
          <a:prstGeom prst="horizontalScroll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-9263" b="832"/>
          <a:stretch/>
        </p:blipFill>
        <p:spPr>
          <a:xfrm>
            <a:off x="4464224" y="3933056"/>
            <a:ext cx="4563518" cy="2349964"/>
          </a:xfrm>
          <a:prstGeom prst="horizontalScroll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r="7754" b="-19343"/>
          <a:stretch/>
        </p:blipFill>
        <p:spPr>
          <a:xfrm>
            <a:off x="226872" y="4077072"/>
            <a:ext cx="4126160" cy="2532703"/>
          </a:xfrm>
          <a:prstGeom prst="horizontalScroll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7763" y="188787"/>
            <a:ext cx="8916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Семья – основа всякого государства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</Words>
  <Application>Microsoft Office PowerPoint</Application>
  <PresentationFormat>Экран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2023-10-28T08:25:42Z</dcterms:created>
  <dcterms:modified xsi:type="dcterms:W3CDTF">2023-10-30T10:01:58Z</dcterms:modified>
</cp:coreProperties>
</file>