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3A0BA-2B97-45DA-829A-852FCEDA0386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78F0-6E5D-47FC-AF2A-AB4FA494E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66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3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3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3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3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9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1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9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6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3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5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1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92E1-0BB6-4EF6-9130-4F383A1DD914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937E0-F295-4CC6-9F9F-C2787B9E7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3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0708" y="6189490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Февраль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2024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208878" y="2698163"/>
            <a:ext cx="5798388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Защитники Отечества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сотрудниках </a:t>
            </a:r>
            <a:r>
              <a:rPr lang="ru-RU" sz="2400" b="1" i="1">
                <a:latin typeface="Arial"/>
                <a:ea typeface="Arial"/>
                <a:cs typeface="Arial"/>
                <a:sym typeface="Arial"/>
              </a:rPr>
              <a:t>Вооруженных Сил</a:t>
            </a: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, пограничной службы, таможенной службы, МЧС)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C3F81E-A569-43DD-BD41-B3A991577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803" y="1926000"/>
            <a:ext cx="5794201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0496" y="365125"/>
            <a:ext cx="5133304" cy="526294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Минченок Александр Сергеевич, старший инструктор, спасатель ПАСТ (пожарно-аварийного спасательного поста).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9 класса взяли интервью у Александра Сергеевича, в котором он рассказал о службе в МЧС, посему он выбрал именно эту профессию, о качествах спасателя.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4" y="141668"/>
            <a:ext cx="4834407" cy="644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7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5" y="189673"/>
            <a:ext cx="3968993" cy="2976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36" y="187777"/>
            <a:ext cx="3968993" cy="29767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812" y="3326054"/>
            <a:ext cx="4316454" cy="3237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45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Office PowerPoint</Application>
  <PresentationFormat>Широкоэкранный</PresentationFormat>
  <Paragraphs>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Минченок Александр Сергеевич, старший инструктор, спасатель ПАСТ (пожарно-аварийного спасательного поста).  Учащиеся 9 класса взяли интервью у Александра Сергеевича, в котором он рассказал о службе в МЧС, посему он выбрал именно эту профессию, о качествах спасателя.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Marina</cp:lastModifiedBy>
  <cp:revision>2</cp:revision>
  <dcterms:created xsi:type="dcterms:W3CDTF">2024-02-22T11:26:53Z</dcterms:created>
  <dcterms:modified xsi:type="dcterms:W3CDTF">2024-02-22T11:31:22Z</dcterms:modified>
</cp:coreProperties>
</file>