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7"/>
  </p:notesMasterIdLst>
  <p:sldIdLst>
    <p:sldId id="301" r:id="rId2"/>
    <p:sldId id="349" r:id="rId3"/>
    <p:sldId id="304" r:id="rId4"/>
    <p:sldId id="352" r:id="rId5"/>
    <p:sldId id="35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 Black" panose="020B0A04020102020204" pitchFamily="34" charset="0"/>
      <p:bold r:id="rId12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60AC"/>
    <a:srgbClr val="F8A682"/>
    <a:srgbClr val="F6AC8C"/>
    <a:srgbClr val="4472C4"/>
    <a:srgbClr val="E5F2F9"/>
    <a:srgbClr val="F6B30A"/>
    <a:srgbClr val="FCE7B2"/>
    <a:srgbClr val="AB7A46"/>
    <a:srgbClr val="2B4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 autoAdjust="0"/>
    <p:restoredTop sz="93662" autoAdjust="0"/>
  </p:normalViewPr>
  <p:slideViewPr>
    <p:cSldViewPr snapToGrid="0">
      <p:cViewPr varScale="1">
        <p:scale>
          <a:sx n="74" d="100"/>
          <a:sy n="74" d="100"/>
        </p:scale>
        <p:origin x="69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25.11.2023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3F41F-2DB3-46BF-B38A-17E5ED1DDA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9" y="-1"/>
            <a:ext cx="1860591" cy="15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8320" y="6130409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Ноябрь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096000" y="2515473"/>
            <a:ext cx="5685297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 этой красе величавой есть доля труда моего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тружениках промышленности  и сельского хозяйства)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21697-F2EA-41FB-8C84-51AE84C6D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0" y="1847319"/>
            <a:ext cx="5877556" cy="50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9176" y="1593416"/>
            <a:ext cx="10181402" cy="460432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23.11.2023 г.  В УО  «</a:t>
            </a:r>
            <a:r>
              <a:rPr lang="ru-RU" dirty="0" err="1">
                <a:ea typeface="Calibri"/>
                <a:cs typeface="Times New Roman"/>
              </a:rPr>
              <a:t>Мошканская</a:t>
            </a:r>
            <a:r>
              <a:rPr lang="ru-RU" dirty="0">
                <a:ea typeface="Calibri"/>
                <a:cs typeface="Times New Roman"/>
              </a:rPr>
              <a:t> средняя школа  им. А.К. </a:t>
            </a:r>
            <a:r>
              <a:rPr lang="ru-RU" dirty="0" err="1">
                <a:ea typeface="Calibri"/>
                <a:cs typeface="Times New Roman"/>
              </a:rPr>
              <a:t>Горовца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Сенненского</a:t>
            </a:r>
            <a:r>
              <a:rPr lang="ru-RU" dirty="0">
                <a:ea typeface="Calibri"/>
                <a:cs typeface="Times New Roman"/>
              </a:rPr>
              <a:t> района» прошел единый день информирования, в котором приняли участие  учащиеся 8-11 классов. На мероприятие были приглашены гости: </a:t>
            </a:r>
            <a:r>
              <a:rPr lang="ru-RU" dirty="0" err="1">
                <a:ea typeface="Calibri"/>
                <a:cs typeface="Times New Roman"/>
              </a:rPr>
              <a:t>Лущинский</a:t>
            </a:r>
            <a:r>
              <a:rPr lang="ru-RU" dirty="0">
                <a:ea typeface="Calibri"/>
                <a:cs typeface="Times New Roman"/>
              </a:rPr>
              <a:t> Никита Сергеевич(гл. агроном), </a:t>
            </a:r>
            <a:r>
              <a:rPr lang="ru-RU" dirty="0" err="1">
                <a:ea typeface="Calibri"/>
                <a:cs typeface="Times New Roman"/>
              </a:rPr>
              <a:t>Сипарова</a:t>
            </a:r>
            <a:r>
              <a:rPr lang="ru-RU" dirty="0">
                <a:ea typeface="Calibri"/>
                <a:cs typeface="Times New Roman"/>
              </a:rPr>
              <a:t> Татьяна Валериевна(зоотехник), </a:t>
            </a:r>
            <a:r>
              <a:rPr lang="ru-RU" dirty="0" err="1">
                <a:ea typeface="Calibri"/>
                <a:cs typeface="Times New Roman"/>
              </a:rPr>
              <a:t>Маркевич</a:t>
            </a:r>
            <a:r>
              <a:rPr lang="ru-RU" dirty="0">
                <a:ea typeface="Calibri"/>
                <a:cs typeface="Times New Roman"/>
              </a:rPr>
              <a:t> Наталья </a:t>
            </a:r>
            <a:r>
              <a:rPr lang="ru-RU" dirty="0" smtClean="0">
                <a:ea typeface="Calibri"/>
                <a:cs typeface="Times New Roman"/>
              </a:rPr>
              <a:t>Викторовна (</a:t>
            </a:r>
            <a:r>
              <a:rPr lang="ru-RU" smtClean="0">
                <a:ea typeface="Calibri"/>
                <a:cs typeface="Times New Roman"/>
              </a:rPr>
              <a:t>бригадир механизированной бригады)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44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9FD41-CDF5-496A-8A43-DF3195B7C7E6}"/>
              </a:ext>
            </a:extLst>
          </p:cNvPr>
          <p:cNvSpPr txBox="1"/>
          <p:nvPr/>
        </p:nvSpPr>
        <p:spPr>
          <a:xfrm>
            <a:off x="1505447" y="3431475"/>
            <a:ext cx="949597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Гл. агроном</a:t>
            </a:r>
            <a:r>
              <a:rPr 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Коммунального сельскохозяйственного унитарного предприятия </a:t>
            </a:r>
            <a:r>
              <a:rPr lang="ru-RU" sz="2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cs typeface="Calibri" panose="020F0502020204030204" pitchFamily="34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овхоз им. </a:t>
            </a:r>
            <a:r>
              <a:rPr lang="ru-RU" sz="2400" b="1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Машерова</a:t>
            </a:r>
            <a:r>
              <a:rPr lang="ru-RU" sz="2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» </a:t>
            </a:r>
            <a:r>
              <a:rPr lang="ru-RU" sz="2400" dirty="0" err="1" smtClean="0">
                <a:cs typeface="Calibri" panose="020F0502020204030204" pitchFamily="34" charset="0"/>
              </a:rPr>
              <a:t>Сенненского</a:t>
            </a:r>
            <a:r>
              <a:rPr lang="ru-RU" sz="2400" dirty="0" smtClean="0">
                <a:cs typeface="Calibri" panose="020F0502020204030204" pitchFamily="34" charset="0"/>
              </a:rPr>
              <a:t> района</a:t>
            </a:r>
            <a:r>
              <a:rPr 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r>
              <a:rPr lang="ru-RU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В 2018 г. окончил Белорусскую сельскохозяйственную академию  по специальности агрономия. С того же года работает в «совхоз им. </a:t>
            </a:r>
            <a:r>
              <a:rPr lang="ru-RU" sz="24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Машерова</a:t>
            </a:r>
            <a:r>
              <a:rPr lang="ru-RU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»</a:t>
            </a:r>
            <a:endParaRPr lang="ru-RU" sz="2400" dirty="0"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4924" y="2453710"/>
            <a:ext cx="833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solidFill>
                  <a:srgbClr val="891114"/>
                </a:solidFill>
                <a:cs typeface="Calibri" pitchFamily="34" charset="0"/>
              </a:rPr>
              <a:t>Лущинский Никита Сергеевич</a:t>
            </a:r>
            <a:endParaRPr lang="ru-RU" sz="3600" b="1" dirty="0">
              <a:solidFill>
                <a:srgbClr val="891114"/>
              </a:solidFill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950947" y="3147696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B11ACA-D0B1-4548-A4E4-FD4DEEE8C8F2}"/>
              </a:ext>
            </a:extLst>
          </p:cNvPr>
          <p:cNvSpPr txBox="1"/>
          <p:nvPr/>
        </p:nvSpPr>
        <p:spPr>
          <a:xfrm>
            <a:off x="2081049" y="294668"/>
            <a:ext cx="94737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Знакомство с </a:t>
            </a:r>
            <a:r>
              <a:rPr lang="ru-RU" sz="4400" b="1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тружениками промышленности и сельского хозяйства</a:t>
            </a:r>
            <a:endParaRPr lang="ru-RU" sz="44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9218" name="Picture 2" descr="C:\Users\Пользователь\Desktop\IMG_20231123_14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51" y="368891"/>
            <a:ext cx="8069898" cy="60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8194" name="Picture 2" descr="C:\Users\Пользователь\Desktop\ШАГ 23.11\IMG_20231123_1449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r="1507" b="22126"/>
          <a:stretch/>
        </p:blipFill>
        <p:spPr bwMode="auto">
          <a:xfrm>
            <a:off x="110917" y="409903"/>
            <a:ext cx="12081083" cy="56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8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6408</TotalTime>
  <Words>135</Words>
  <Application>Microsoft Office PowerPoint</Application>
  <PresentationFormat>Широкоэкранный</PresentationFormat>
  <Paragraphs>15</Paragraphs>
  <Slides>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Arial</vt:lpstr>
      <vt:lpstr>Calibri</vt:lpstr>
      <vt:lpstr>Times New Roman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Marina</cp:lastModifiedBy>
  <cp:revision>438</cp:revision>
  <cp:lastPrinted>2018-12-07T06:48:34Z</cp:lastPrinted>
  <dcterms:created xsi:type="dcterms:W3CDTF">2018-12-03T10:14:15Z</dcterms:created>
  <dcterms:modified xsi:type="dcterms:W3CDTF">2023-11-25T06:30:23Z</dcterms:modified>
</cp:coreProperties>
</file>