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257" r:id="rId3"/>
    <p:sldId id="258" r:id="rId4"/>
    <p:sldId id="261" r:id="rId5"/>
    <p:sldId id="262" r:id="rId6"/>
    <p:sldId id="264" r:id="rId7"/>
    <p:sldId id="263" r:id="rId8"/>
    <p:sldId id="269" r:id="rId9"/>
    <p:sldId id="288" r:id="rId10"/>
    <p:sldId id="285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4429124" cy="572613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ЧЫРВОНАЯ КН</a:t>
            </a:r>
            <a:r>
              <a:rPr lang="en-US" sz="5400" b="1" dirty="0" smtClean="0">
                <a:solidFill>
                  <a:srgbClr val="FF0000"/>
                </a:solidFill>
              </a:rPr>
              <a:t>I</a:t>
            </a:r>
            <a:r>
              <a:rPr lang="ru-RU" sz="5400" b="1" dirty="0" smtClean="0">
                <a:solidFill>
                  <a:srgbClr val="FF0000"/>
                </a:solidFill>
              </a:rPr>
              <a:t>ГА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БЕЛАРУС</a:t>
            </a:r>
            <a:r>
              <a:rPr lang="en-US" sz="5400" b="1" dirty="0" smtClean="0">
                <a:solidFill>
                  <a:srgbClr val="FF0000"/>
                </a:solidFill>
              </a:rPr>
              <a:t>I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ПТУШК</a:t>
            </a:r>
            <a:r>
              <a:rPr lang="en-US" sz="5400" b="1" dirty="0" smtClean="0">
                <a:solidFill>
                  <a:srgbClr val="FF0000"/>
                </a:solidFill>
              </a:rPr>
              <a:t>I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818658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0648"/>
            <a:ext cx="4286280" cy="6097310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Международная значимость: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включен в Приложение I Директивы ЕС по охране редких птиц, Приложение II Бернской конвенции, отнесен к SPEC 3. Внесен в Красную книгу Польши.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Небольшая коренастая цапля с массивным клювом и относительно короткими ногами. Длина тела до 60 см, масса 500-700 г. Короткие закругленные крылья (размах 95-112 см) и слегка выступающие за хвост ноги придают птице в полете очень характерный силуэт. В гнездовое время верх тела и головы черные с зеленоватым отливом, низ белый, крылья и хвост пепельно-серые. На голове 2-3 белых, удлиненных, украшающих пера, клюв черный, ноги серовато-зеленые, радужина глаза красная. Молодые птицы с пятнистым коричнево-желтым верхом, низ тела белый с темными пятнами, ноги зеленоватые, радужина оранжевая. Молодых можно спутать с более крупной большой выпью, но в оперении последней больше золотисто-коричневого оттенка и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пестрин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Птицы второго года жизни имеют промежуточную между взрослыми и молодыми окраску оперения.</a:t>
            </a:r>
          </a:p>
          <a:p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Распространиение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широко распространен по всему миру, гнездится почти на всех континентах за исключением Австралии и Антарктиды. Территория Беларуси расположена у северных границ сильно фрагментированного ареала вида. В настоящее время в Беларуси достоверно известно единственное место гнездования в пойме р. Припять. Зимует в Африке южнее Сахары.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642918"/>
            <a:ext cx="1770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КВАКВА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s2.fotokto.ru/photo/full/314/3149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214842" cy="338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818658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60648"/>
            <a:ext cx="3970784" cy="5865515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Международная значимость: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включен в Приложение I Директивы ЕС по охране редких птиц, Приложение II Бернской конвенции, Приложение II Боннской конвенции, отнесен к SPEC 3. Внесен в Красные книги Литвы, Латвии, Польши.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Хищная птица среднего размера (длина тела 55-60 см, размах крыльев 135-170 см). Оперение полностью темное, за исключением светлой зоны у основания первостепенных маховых снизу и на верхних кроющих крыла. Длинные относительно узкие крылья в полете угловато изогнуты вниз, немного отведены назад. Характерный признак - небольшая треугольная вырезка на конце хвоста.</a:t>
            </a:r>
          </a:p>
          <a:p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Распространиение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Широко распространен в Евразии и Африке. По территории Беларуси распределяется неравномерно и почти везде очень редок. Несколько чаще встречается в восточной Беларуси в поймах крупных рек. Зимуют птицы европейских популяций главным образом в Африке южнее Сахары, а также в Аравии.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642918"/>
            <a:ext cx="348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БЕЛЫЙ КОРШУН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yt3.ggpht.com/a/AATXAJz6aj6Hp026f-E7j-dv3gG5z-RJ9WDYKjtNry5RsQ=s900-c-k-c0xffffffff-no-rj-m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143404" cy="361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890666"/>
          </a:xfrm>
        </p:spPr>
        <p:txBody>
          <a:bodyPr/>
          <a:lstStyle/>
          <a:p>
            <a:r>
              <a:rPr lang="ru-RU" dirty="0" err="1" smtClean="0"/>
              <a:t>ЧЧе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14290"/>
            <a:ext cx="4357718" cy="6311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Крупная водоплавающая птица, количество которой в Беларуси резко сокращается. Очень шумная и крикливая. Иногда мелодично поёт, иногда каркает как ворона или издаёт звуки, похожие на смех.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Жизнь гагары полностью связана с водоёмами, она прекрасно плавает и ныряет и может более 2 минут находиться под водой. Взлетает только с воды и с разбега, по суше передвигается ползком, поэтому гнездо строит у самой воды, на поросшем мхом берегу или на небольшом плоском островке. Обитают гагары в местах с глухими лесными озёрами.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гнезде обычно 2 яйца, которые высиживают оба родителя в течение 25-30 суток. При приближении врага птица незаметно и бесшумно покидает гнездо, ныряя под воду и появляясь в другой стороне. Спустя 3 дня после появления на свет птенцы гагары сходят на воду и находятся возле взрослых около 2 месяцев. Интересный факт: когда птенцы устают, они забираются на спину кому-нибудь из родителей и таким образом плывут дальше.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Рацион чернозобой гагары в основном состоит из мелкой рыбы. Иногда птицы охотятся на лягушек, ракообразных и водяных жуков.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сегодняшний день на территории Беларуси насчитывается 15 пар чернозобой гагары и около 600 особей, которые не размножаются.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основным факторам угрозы существования можно отнести хозяйственное освоение водоёмов, браконьерство и фактор беспокойства птиц во время высиживания яиц туристами и рыбаками.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Чернозобая гага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071965" cy="338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571480"/>
            <a:ext cx="433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ЧЕРНОЗОБАЯ ГАГАРА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890666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60648"/>
            <a:ext cx="4643438" cy="63830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редкая птица, обитающая только на западе Беларуси. Из-за её особенности внезапно и без единого звука возникать перед лицом ни о чём не подозревающего человека, в народном творчестве сипуха получила название «призрачная сова». Также в легендах её называют полуночником и птицей с лицом обезьяны. Официальное же название совы происходит от её хриплого протяжного крика, похожего на сипение.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Гнездится сипуха в укромных уголках чердаков заброшенных зданий, под крышами хозяйственных построек, в церквях на колокольнях, а также в дуплах старых лиственных деревьев. Самка откладывает 4-7 яиц на дно дупла или на деревянные и каменные перекрытия чердаков. Насиживание длится от 30 до 34 дней. Вылупившиеся птенцы покидают гнездо только через 2 месяца.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Питаются совы мышевидными грызунами – полёвками, мышами и крысами, иногда охотятся на землероек, мелких птиц и беспозвоночных. Благодаря хорошо развитому зрению и слуховым рецепторам сипуха прекрасно ориентируется в кромешной тьме, что позволяет ей охотиться ночью.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Беларуси численность сипух оценивается в 5-15 пар, что составляет меньше 0,01 % от европейской популяции.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факторы угрозы: причины, по которым этот вид такой малочисленный на территории нашей страны, пока до конца не выяснены. Однако негативное воздействие на существование сипух оказывают реконструкция старых парков и вырубка старых дуплистых деревьев, где они обитают, а также сельскохозяйственный прессинг птиц. Много сипух гибнет зимой от недостатка корма и сильных морозов.</a:t>
            </a:r>
          </a:p>
          <a:p>
            <a:pPr>
              <a:spcBef>
                <a:spcPts val="0"/>
              </a:spcBef>
              <a:buNone/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etaim.ru/wp-content/uploads/sipuha-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000528" cy="305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642918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СИПУХА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890666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57166"/>
            <a:ext cx="4357718" cy="6097310"/>
          </a:xfrm>
        </p:spPr>
        <p:txBody>
          <a:bodyPr>
            <a:normAutofit fontScale="40000" lnSpcReduction="20000"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осторожная птица, ведущая преимущественно сумеречный образ жизни. Умеет быстро бегать, держа туловище параллельно земле, пригнувшись и вытянув шею. Основная пища авдотки – насекомые, моллюски и ящерицы. Для гнездования выбирает песчаные пустоши со скудной растительностью или заброшенные поля с истощённой почвой, поближе к какому-нибудь водоёму, поскольку посещает водопой 2 раза в день.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Гнезда авдотки как такового не строят, обычно самка откладывает 2 яйца в небольшое углубление в песке. Оба члена пары высиживают яйца около 27 суток. При появлении врага самка авдотки беззвучно снимается с гнезда и улетает в сторону. Спустя 200-300 м. опускается на землю и замирает на месте, горизонтально вытянув туловище и шею. При попытке приблизиться к ней птица отбегает на несколько шагов и снова замирает, таким образом отводя опасность подальше от гнезда. Самец же сам может настойчиво преследовать хищников, появившихся у мест гнездования. Птенцы покидают гнездо сразу же после 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вылупления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поднимаются на крыло в 6-недельном возрасте.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начале прошлого века авдотка была довольно распространённой птицей в 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пинском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мозырском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речицком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Полесье, однако уже к 30-м годам численность её резко сократилась. Всего 3 пары было зарегистрировано в Брагинском районе в 1980 г. и 1 пара там же в 1991 г. В настоящее время количество пар птицы оценивается в 1-10. Встречается авдотка только на крайнем юго-востоке страны.</a:t>
            </a:r>
          </a:p>
          <a:p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факторы угрозы: преобразование и уничтожение мест обитания авдотки, нападение 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врановых</a:t>
            </a: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птиц, выпас сельскохозяйственных животных в местах гнездования.</a:t>
            </a:r>
          </a:p>
          <a:p>
            <a:pPr>
              <a:buNone/>
            </a:pPr>
            <a:endParaRPr 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вдотка пт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929090" cy="300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785794"/>
            <a:ext cx="209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АВДОТКА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890666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60648"/>
            <a:ext cx="4286280" cy="638306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Малочисленный гнездящийся перелётный и мигрирующий транзитно вид. Обитает в заболоченных участках широких открытых пойм, в залитых водой понижениях на лугах и кочковатых осоковых болотах.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Пищей для турухтанов служат насекомые и дождевые черви, иногда семена трав и ягоды.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Беларуси количество турухтанов составляет 2 – 2, 4 тыс. пар. Весной птицы совершают большие беспосадочные перелёты, преодолевая значительные расстояния, чтобы попасть в места гнездования в умеренном поясе Европы и Европейской Арктики, а также в Западной и Центральной Сибири. В настоящее время известно 3 ключевых места, где турухтан останавливается на отдых во время миграции на север: сельскохозяйственные луга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Фрисланда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(провинция Нидерландов); пойменные луга Припяти (Беларусь); мелководные лиманы на Сиваше (Украина). Эти остановки очень важны для птиц, поскольку дают возможность набраться сил, увеличить массу тела и переодеться в брачное оперение.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2017 г. на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Туровском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лугу было зафиксировано рекордное количество мигрирующих турухтанов за последние 20 лет – 120 тыс. особей.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факторы угрозы: мелиорация и строительство дамб, распашка осушенных болот, весенний отстрел на местах токов и миграции.</a:t>
            </a:r>
          </a:p>
          <a:p>
            <a:pPr>
              <a:buNone/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турухтан птиц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929090" cy="32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857232"/>
            <a:ext cx="2205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ТУХУХТАН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890666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60648"/>
            <a:ext cx="4143404" cy="6097310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Довольно редкий гнездящийся перелётный и мигрирующий транзитно вид птиц в нашей стране. Факты, доказывающие гнездование поручейника в Беларуси, единичны. Встречается в основном в Полесье, отдельные пары регистрировались в окрестностях Минска, в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Ляховичском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районе, возле Речицы, у д.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Однополье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реке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Сож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Обитают эти птицы на открытых заболоченных участках в поймах рек и у озёр, в кочковатых болотах и сырых лугах в лесостепных и степных зонах. Предпочитают селиться группами рядом с чибисами, болотными крачками и веретенниками. Гнездо представляет собой ямку в почве, выстланную растительностью. Самка откладывает 4 яйца, которые высиживают и самец ,и самка.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Питаются поручейники мелкими моллюсками, водными насекомыми и их личинками.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настоящее время численность поручейника на территории Беларуси оценивается в 40 -70 гнездящихся пар.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основных факторов угрозы – разорение гнёзд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врановыми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птицами, а также выпас сельскохозяйственных животных в местах гнездования поручейников.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ручейни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3929090" cy="264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62" y="714356"/>
            <a:ext cx="313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ПОРУЧЕЙНИК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890666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260648"/>
            <a:ext cx="4071966" cy="5865515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Международная значимость: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включен в Приложение I Директивы ЕС по охране редких птиц, Приложение II Бернской конвенции, Приложение II Боннской конвенции, отнесен к SPEC 3. Внесен в Красные книги Литвы, Латвии, России, Украины.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Второй по величине представитель отряда и семейства в Беларуси, незначительно уступающий по размерам белому аисту. Крупная (до 100 см длиной, массой до 3 кг) птица с длинными шеей и ногами. В полете шея вытянута. Окраска оперения черная с металлическим блеском, белые только брюхо и подхвостье. Клюв и ноги красные, у молодых оливковые.</a:t>
            </a:r>
          </a:p>
          <a:p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Распространиение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Разорванный ареал простирается через всю Евразию, локально в южной части Африки. В Беларуси черный аист гнездится на всей территории за исключением безлесных и наиболее хозяйственно освоенных районов. Места зимовок расположены в Африке.</a:t>
            </a:r>
          </a:p>
          <a:p>
            <a:pPr>
              <a:buNone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714356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ЧЁРНЫЙ АИСТ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images.robertharding.com/preview/RM/RH/HORIZONTAL/860-2851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071966" cy="29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5818658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85728"/>
            <a:ext cx="4042792" cy="5840435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Международная значимость:</a:t>
            </a:r>
            <a:b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включен в Приложение I Директивы ЕС по охране редких птиц, Приложение II Бернской конвенции, Приложение II Боннской конвенции.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b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Крупная цапля с очень длинной, тонкой и круто изогнутой шеей, длинными ногами и относительно коротким телом (средняя длина тела 85-102 см, масса 1,1-1,5 кг). Размах крыльев 140-170 см. Оперение снежно-белое. В гнездовой период на спине имеются удлиненные рассученные перья (эгретки), несколько заходящие за хвост. Крупнее малой белой цапли в полтора-два раза, в отличие от нее имеет черные пальцы и, в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негнездовое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время, желтый клюв.</a:t>
            </a:r>
          </a:p>
          <a:p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Распространиение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Беларуси обитает номинативный подвид, разорванный гнездовой ареал которого охватывает южную и центральную части Европы до Центральной Азии, на юг до Ирана. Наибольшая часть популяции сосредоточена на юге России, Украине, частично в Венгрии, Австрии и Румынии. Наиболее северные места гнездования известны с 1970-80-х годов в Латвии и Голландии. В Беларуси гнездится на юге в нескольких локальных поселениях. В последние годы участились залеты на всей территории республики вплоть до Витебской обл. на севере, особенно в конце сезона размножения - в августе-сентябре. Основные места зимовок европейских популяций расположены в северной части Африки, в Центральной Азии, а также в юго-западной и южной ее частях.</a:t>
            </a:r>
          </a:p>
          <a:p>
            <a:pPr>
              <a:buNone/>
            </a:pP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642918"/>
            <a:ext cx="3028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БЕЛАЯ ЦАПЛЯ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lenoblinform.ru/netcat_files/1647_6197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000528" cy="258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818658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0648"/>
            <a:ext cx="4357718" cy="638306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Международная значимость: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включен в Приложение II Бернской конвенции, Приложение II Боннской конвенции. Вид занесен в Красную книгу Литвы.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Птица средних размеров, длина тела 40-50 см, масса 0,7-0,9 кг. Половой диморфизм отсутствует. На затылке небольшой хохолок, наиболее заметный при возбуждении птицы. В брачном оперении верх головы до уровня глаз черный. Щеки и горло светло-серые, шея ржаво-красная. Верх тела темно-буровато-серый, низ - белый. У молодых птиц по бокам шеи и головы темные и светлые удлиненные полосы. Клюв острый, толстый, с желтым основанием. Пальцы ног с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лопастевидными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перепонками.</a:t>
            </a:r>
          </a:p>
          <a:p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Распространиение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Территория Беларуси целиком входит в состав обширного ареала вида, который занимает часть Северной Америки, значительную часть Европы, Средней Азии, Восточной Сибири и Дальнего Востока. Номинативный подвид обитает в Балтийском регионе, центральной и восточной частях Европы, Турции, Казахстане и в Западной Сибири. В Беларуси распространен спорадически. В разные годы отмечался на гнездовании в Пинском,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Мядельском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Браславском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Брестском , Березовском,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Шумилинском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Верхнедвинском ,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Поставском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Червенском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Житковичском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Гродненском , Кобринском р-нах и в Беловежской пуще . Стабильные поселения вида сформировались только на рыбхозах. Основные места зимовок находятся на Британских о-вах, Средиземном, Черном и Каспийском морях, в Казахстане, восточной части Азии, побережье Северной Америки.</a:t>
            </a:r>
          </a:p>
          <a:p>
            <a:pPr>
              <a:buNone/>
            </a:pP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42918"/>
            <a:ext cx="2771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СЕРОЩЁКАЯ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ПОГАНКА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tver-club.com/wp-content/uploads/2015/10/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143404" cy="28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1048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ЧЫРВОНАЯ КНIГА  БЕЛАРУСI ПТУШКI</vt:lpstr>
      <vt:lpstr>ЧЧе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ИЗ КРАСНОЙ КНИГИ…</dc:title>
  <dc:creator>кабинет 5</dc:creator>
  <cp:lastModifiedBy>Admin</cp:lastModifiedBy>
  <cp:revision>21</cp:revision>
  <dcterms:created xsi:type="dcterms:W3CDTF">2015-11-27T19:07:41Z</dcterms:created>
  <dcterms:modified xsi:type="dcterms:W3CDTF">2021-03-22T05:29:59Z</dcterms:modified>
</cp:coreProperties>
</file>