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2561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9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Безопасный интернет</a:t>
            </a:r>
            <a:endParaRPr lang="ru-RU" sz="9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ФИШИНГА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579296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якобы отправлены из банка, могут сообщать пользователям о необходимости позвонить по определённому номеру для решения проблем с их банковскими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счетами.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техника называется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вишинг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(голосовой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фишинг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Позвонив на указанный номер, пользователь заслушивает инструкции автоответчика, которые указывают на необходимость ввести номер своего счёта и PIN-код. К тому же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вишеры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могут сами звонить жертвам, убеждая их, что они общаются с представителями официальных организаций, используя фальшивые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конечном счёте, человека также попросят сообщить его учётные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ФИШИНГА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Мошенники рассылают сообщения, содержащие ссылку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фишинговый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 на него и вводя свои личные данные, жертва аналогичным образом передаёт 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злоумышленникам.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сообщении также может говориться о необходимости позвонить мошенникам по определённому номеру для решения «возникших проблем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Встречается и следующий вид SMS-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фишинга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 подставном сайте для получения какой-либо услуги просят отправить SMS на предложенный номер или ввести свой номер сотового телефона, чаще всего это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фэйки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файлообменных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сервисов. В первом случае с телефонного счёта абонента списывается крупная (возможно, максимальная предусмотренная контрактом) сумма, во втором случае номер добавляется в базу адресов рассылки SMS-спама и может использоваться для дальнейших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фишинговых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действий.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8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02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наступает 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лет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вплоть до лишения свободы на срок до 3 лет. Те же действия, совершенные повторно либо в группе – на срок до 5 лет. </a:t>
            </a:r>
          </a:p>
        </p:txBody>
      </p:sp>
    </p:spTree>
    <p:extLst>
      <p:ext uri="{BB962C8B-B14F-4D97-AF65-F5344CB8AC3E}">
        <p14:creationId xmlns:p14="http://schemas.microsoft.com/office/powerpoint/2010/main" val="202052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349 Уголовного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Республики Беларусь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931224" cy="348925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Несанкционированный доступ к компьютерной информации</a:t>
            </a:r>
          </a:p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Несанкционированный доступ к компьютерной информации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несанкционированный доступ к компьютерной информации, совершенный из корыстной или иной личной заинтересованности, либо группой лиц наказывается на срок до 2 лет лишения свободы, а повлекший по неосторожности крушение, аварию, катастрофу, несчастные случаи с людьми или иные тяжкие последствия, -  на срок до 7 лет.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наступает с 14 лет.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0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9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резентация\-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35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езентация\-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4"/>
            <a:ext cx="9144000" cy="686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3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презентация\-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4"/>
            <a:ext cx="9144000" cy="686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88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343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ПОРНОГРАФИЧЕСКИХ МАТЕРИАЛОВ ЧЕРЕЗ ИНТЕРНЕТ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2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ПОРНОГРАФИЯ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вульгарная и непристойная фиксация половых сношений, умышленная демонстрация большей частью обнаженных гениталий, неэстетичных сцен полового акта, сексуальных извращений, зарисовок с натуры, которые не соответствуют нравственным критериям, оскорбляют честь и достоинство личности.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5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преступления ст.343 УК РБ.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порнографической информации в основном осуществляется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социальные сети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мобильных телефонов по </a:t>
            </a: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Bluetooth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Многие относятся к передаче фотографий или видеороликов порнографического характера как к игре. Но даже их демонстрация на экранах телефона или компьютера, размещение в социальных сетях,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проставление «лайка»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преступлением.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Ответственность наступает с 16 лет, от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до  4  лет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свободы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6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компьютер или смартфон, ты скопировал в Интернете видеофайл порнографического характера и разместил их на личной страничке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Эти файлы были просмотрены или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лайкнуты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пользователями глобальной компьютерной сети.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действиями ты совершил преступление, а именно: публичная демонстрация порнографических материалов с использованием компьютерной сети Интернет (часть 2 статьи 343 УК).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5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212 Уголовного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ХИЩЕНИЕ ПУТЕМ ИСПОЛЬЗОВАНИЯ КОМПЬЮТЕРНОЙ ТЕХНИКИ ЛИБО ВВЕДЕНИЯ В КОМПЬЮТЕРНУЮ СИСТЕМУ ЛОЖНОЙ ИНФОРМАЦИИ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(ФИШИНГ)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1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TM01859866[[fn=Макрос]]</Template>
  <TotalTime>75</TotalTime>
  <Words>448</Words>
  <Application>Microsoft Office PowerPoint</Application>
  <PresentationFormat>Экран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Macro</vt:lpstr>
      <vt:lpstr>           Безопасный интернет</vt:lpstr>
      <vt:lpstr>Презентация PowerPoint</vt:lpstr>
      <vt:lpstr>Презентация PowerPoint</vt:lpstr>
      <vt:lpstr>Презентация PowerPoint</vt:lpstr>
      <vt:lpstr> Статья 343 Уголовного кодекса  Республики Беларусь     РАСПРОСТРАНЕНИЕ ПОРНОГРАФИЧЕСКИХ МАТЕРИАЛОВ ЧЕРЕЗ ИНТЕРНЕТ</vt:lpstr>
      <vt:lpstr>ПОРНОГРАФИЯ  </vt:lpstr>
      <vt:lpstr>Признаки преступления ст.343 УК РБ. Ответственность</vt:lpstr>
      <vt:lpstr>Пример</vt:lpstr>
      <vt:lpstr>Статья 212 Уголовного кодекса  Республики Беларусь</vt:lpstr>
      <vt:lpstr>ПРИЗНАКИ ФИШИНГА </vt:lpstr>
      <vt:lpstr>ПРИЗНАКИ ФИШИНГА </vt:lpstr>
      <vt:lpstr>Ответственность</vt:lpstr>
      <vt:lpstr>Статья 349 Уголовного кодекса Республики Беларусь</vt:lpstr>
      <vt:lpstr>Несанкционированный доступ к компьютерной информации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Безопасный интернет</dc:title>
  <dc:creator>идн</dc:creator>
  <cp:lastModifiedBy>идн</cp:lastModifiedBy>
  <cp:revision>9</cp:revision>
  <dcterms:created xsi:type="dcterms:W3CDTF">2017-02-07T05:53:48Z</dcterms:created>
  <dcterms:modified xsi:type="dcterms:W3CDTF">2017-02-07T07:24:46Z</dcterms:modified>
</cp:coreProperties>
</file>