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8" r:id="rId3"/>
    <p:sldId id="257" r:id="rId4"/>
    <p:sldId id="256" r:id="rId5"/>
    <p:sldId id="279" r:id="rId6"/>
    <p:sldId id="261" r:id="rId7"/>
    <p:sldId id="262" r:id="rId8"/>
    <p:sldId id="259" r:id="rId9"/>
    <p:sldId id="260" r:id="rId10"/>
    <p:sldId id="280" r:id="rId11"/>
    <p:sldId id="263" r:id="rId12"/>
    <p:sldId id="266" r:id="rId13"/>
    <p:sldId id="264" r:id="rId14"/>
    <p:sldId id="265" r:id="rId15"/>
    <p:sldId id="281" r:id="rId16"/>
    <p:sldId id="267" r:id="rId17"/>
    <p:sldId id="268" r:id="rId18"/>
    <p:sldId id="282" r:id="rId19"/>
    <p:sldId id="269" r:id="rId20"/>
    <p:sldId id="270" r:id="rId21"/>
    <p:sldId id="271" r:id="rId22"/>
    <p:sldId id="272" r:id="rId23"/>
    <p:sldId id="273" r:id="rId24"/>
    <p:sldId id="275" r:id="rId25"/>
    <p:sldId id="274" r:id="rId26"/>
    <p:sldId id="277" r:id="rId27"/>
    <p:sldId id="278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эмблема.jp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285728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" name="Рисунок 2" descr="C:\Users\пк\Desktop\ПРОБНИК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285728"/>
            <a:ext cx="1143008" cy="164307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5984" y="4286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Дзяржаўная</a:t>
            </a:r>
            <a:r>
              <a:rPr lang="be-BY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ўстанова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адукацыі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2400" dirty="0" smtClean="0">
                <a:solidFill>
                  <a:srgbClr val="FFC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lang="be-BY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Сярэдняя школа г.п. Мір</a:t>
            </a:r>
            <a:r>
              <a:rPr lang="be-BY" sz="2400" dirty="0" smtClean="0">
                <a:solidFill>
                  <a:srgbClr val="FFC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lang="be-BY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071734" y="1857364"/>
            <a:ext cx="11501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4000" b="1" i="1" dirty="0" smtClean="0">
                <a:latin typeface="Calibri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be-BY" sz="4000" b="1" i="1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lang="be-BY" sz="40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Старажытны</a:t>
            </a:r>
            <a:r>
              <a:rPr lang="be-BY" sz="4000" b="1" i="1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40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Гродна.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40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Страчаныя помнікі архітэктуры</a:t>
            </a:r>
            <a:r>
              <a:rPr lang="be-BY" sz="4000" b="1" i="1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:\Users\пк\Desktop\ГАЛАСЫ\Фара Витовта\IMG_1565.JPG"/>
          <p:cNvPicPr/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7286644" y="4143380"/>
            <a:ext cx="1500198" cy="25003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C:\Users\пк\Desktop\599_2501\IMG_1584.JPG"/>
          <p:cNvPicPr/>
          <p:nvPr/>
        </p:nvPicPr>
        <p:blipFill>
          <a:blip r:embed="rId5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000232" y="5143512"/>
            <a:ext cx="1857388" cy="1492570"/>
          </a:xfrm>
          <a:prstGeom prst="rect">
            <a:avLst/>
          </a:prstGeom>
          <a:noFill/>
          <a:ln w="28575">
            <a:solidFill>
              <a:srgbClr val="FFFF00">
                <a:alpha val="65098"/>
              </a:srgbClr>
            </a:solidFill>
            <a:miter lim="800000"/>
            <a:headEnd/>
            <a:tailEnd/>
          </a:ln>
        </p:spPr>
      </p:pic>
      <p:pic>
        <p:nvPicPr>
          <p:cNvPr id="8" name="Рисунок 7" descr="C:\Users\пк\Desktop\599_2501\IMG_166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1934" y="4429132"/>
            <a:ext cx="959168" cy="121158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C:\Users\пк\Desktop\599_2501\IMG_1596.JPG"/>
          <p:cNvPicPr/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>
            <a:off x="5214942" y="5072074"/>
            <a:ext cx="1928826" cy="157163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Рисунок 9" descr="C:\Users\пк\Desktop\599_2501\IMG_1590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4143380"/>
            <a:ext cx="1491455" cy="25003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3571876"/>
            <a:ext cx="54123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Скарбонка відарысаў да  экскурсіі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599_2501\IMG_16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8715436" cy="64829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" name="Рисунок 2" descr="F:\Гродна\hrhrhora28-01.jpg"/>
          <p:cNvPicPr/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 flipH="1">
            <a:off x="6715140" y="2857496"/>
            <a:ext cx="1571636" cy="135732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пк\Desktop\ГАЛАСЫ\599_2501\IMG_1596.JPG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508000" y="3357562"/>
            <a:ext cx="4159251" cy="31194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4338" name="Picture 2" descr="C:\Users\пк\Desktop\ГАЛАСЫ\599_2501\IMG_1598.JPG"/>
          <p:cNvPicPr>
            <a:picLocks noChangeAspect="1" noChangeArrowheads="1"/>
          </p:cNvPicPr>
          <p:nvPr/>
        </p:nvPicPr>
        <p:blipFill>
          <a:blip r:embed="rId3" cstate="email">
            <a:lum bright="10000" contrast="40000"/>
          </a:blip>
          <a:srcRect/>
          <a:stretch>
            <a:fillRect/>
          </a:stretch>
        </p:blipFill>
        <p:spPr bwMode="auto">
          <a:xfrm>
            <a:off x="2643174" y="1247862"/>
            <a:ext cx="6000792" cy="40136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85918" y="428604"/>
            <a:ext cx="695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Кляштар бернардынак, канец ХІХ стагоддзя</a:t>
            </a:r>
            <a:endParaRPr kumimoji="0" lang="be-BY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user\Рабочий стол\эмблема.jp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596" y="285728"/>
            <a:ext cx="1071570" cy="14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ldgrodno.by/main.php?g2_view=core.DownloadItem&amp;g2_itemId=54855&amp;g2_serialNumber=3"/>
          <p:cNvPicPr/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1214414" y="857232"/>
            <a:ext cx="6929486" cy="50720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714612" y="600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Малюнак Напалеона Орды</a:t>
            </a: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500042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ГАЛАСЫ\Гродна\Былы касьцёл бэрнардынак пасьля перабудовы пад праваслаўную царкву. Здымак пач. ХХ ст.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2285984" y="428604"/>
            <a:ext cx="4714908" cy="60798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Рисунок 5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00958" y="428604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ГАЛАСЫ\599_2501\IMG_1600.JPG"/>
          <p:cNvPicPr>
            <a:picLocks noChangeAspect="1" noChangeArrowheads="1"/>
          </p:cNvPicPr>
          <p:nvPr/>
        </p:nvPicPr>
        <p:blipFill>
          <a:blip r:embed="rId2" cstate="email">
            <a:lum bright="10000" contrast="40000"/>
          </a:blip>
          <a:srcRect/>
          <a:stretch>
            <a:fillRect/>
          </a:stretch>
        </p:blipFill>
        <p:spPr bwMode="auto">
          <a:xfrm>
            <a:off x="1571604" y="785794"/>
            <a:ext cx="6357982" cy="47731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5572140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Будаўніцтва  абласного драмтэатра на месцы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былога   кляштара</a:t>
            </a:r>
            <a:endParaRPr lang="ru-RU" sz="2800" dirty="0"/>
          </a:p>
        </p:txBody>
      </p:sp>
      <p:pic>
        <p:nvPicPr>
          <p:cNvPr id="4" name="Picture 1" descr="C:\Users\пк\Desktop\АРХИВ\Гародня 2012\137_1606\IMG_06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2857520" cy="21431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Рисунок 4" descr="C:\Documents and Settings\user\Рабочий стол\эмблема.jp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00958" y="428604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599_2501\IMG_16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8715436" cy="64829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5072066" y="3929066"/>
            <a:ext cx="1785950" cy="121444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714348" y="1357298"/>
            <a:ext cx="7786742" cy="5000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14348" y="436255"/>
            <a:ext cx="4809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Палац Радзівілаў у Гродне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86512" y="285728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500034" y="1000108"/>
            <a:ext cx="3914775" cy="2647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500034" y="3929066"/>
            <a:ext cx="3914775" cy="2357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7" name="Picture 1" descr="C:\Users\пк\Desktop\ГАЛАСЫ\Гродна\6425_b1267469487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4714876" y="1500174"/>
            <a:ext cx="3962397" cy="4781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Рисунок 4" descr="C:\Documents and Settings\user\Рабочий стол\эмблема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929586" y="285728"/>
            <a:ext cx="785818" cy="1071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599_2501\IMG_16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8715436" cy="64829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000496" y="4429132"/>
            <a:ext cx="1133478" cy="179451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ГАЛАСЫ\Фара Витовта\IMG_15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2714644" cy="51618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" name="Picture 3" descr="C:\Users\пк\Desktop\ГАЛАСЫ\Фара Витовта\IMG_1576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 rot="5400000">
            <a:off x="1928794" y="2714620"/>
            <a:ext cx="5143536" cy="27146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4" name="Picture 4" descr="C:\Users\пк\Desktop\ГАЛАСЫ\Фара Витовта\IMG_15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1500174"/>
            <a:ext cx="2857520" cy="51435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579131"/>
            <a:ext cx="25094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Фара Вітаўта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Documents and Settings\user\Рабочий стол\эмблема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215206" y="357166"/>
            <a:ext cx="1714512" cy="2500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599_2501\IMG_16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5" y="1214422"/>
            <a:ext cx="7399389" cy="50720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" name="Рисунок 2" descr="F:\Гродна\2311_b1255788779.jpg"/>
          <p:cNvPicPr/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1643042" y="2714620"/>
            <a:ext cx="834390" cy="11049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57356" y="428604"/>
            <a:ext cx="5123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Званніца кляштара брыгітак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user\Рабочий стол\эмблема.jp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596" y="285728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6" name="Рисунок 5" descr="C:\Users\пк\Desktop\ПРОБНИК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285728"/>
            <a:ext cx="1143008" cy="164307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пк\Desktop\ГАЛАСЫ\599_2501\IMG_1569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639804" y="1357298"/>
            <a:ext cx="7935830" cy="5000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28728" y="285728"/>
            <a:ext cx="61436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Драўляная Фара Вітаўта на гравюры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Альдэнгаўзэра-Цюндта 1576 г.</a:t>
            </a: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928670"/>
            <a:ext cx="785818" cy="1143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ГАЛАСЫ\Фара Витовта\IMG_1570.JPG"/>
          <p:cNvPicPr/>
          <p:nvPr/>
        </p:nvPicPr>
        <p:blipFill>
          <a:blip r:embed="rId2" cstate="email">
            <a:lum bright="10000" contrast="40000"/>
          </a:blip>
          <a:srcRect/>
          <a:stretch>
            <a:fillRect/>
          </a:stretch>
        </p:blipFill>
        <p:spPr bwMode="auto">
          <a:xfrm>
            <a:off x="785786" y="1428736"/>
            <a:ext cx="7643866" cy="47149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Фара пасля пажара.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Малюнак Патоцкай-Тышкевіч1795г.</a:t>
            </a: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928670"/>
            <a:ext cx="928694" cy="1357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dgrodno.by/main.php?g2_view=core.DownloadItem&amp;g2_itemId=54852&amp;g2_serialNumber=3"/>
          <p:cNvPicPr/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428596" y="500042"/>
            <a:ext cx="6858048" cy="5000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1571668" y="5643578"/>
            <a:ext cx="101441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Саф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йскі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сабор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(былая Фара Вітаўта)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Малюнак Напалеона Орды, паміж 1861 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1869гг.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00958" y="500042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dgrodno.by/main.php?g2_view=core.DownloadItem&amp;g2_itemId=15432&amp;g2_serialNumber=1"/>
          <p:cNvPicPr/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71472" y="928670"/>
            <a:ext cx="8072494" cy="52149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85728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пк\Desktop\ГАЛАСЫ\599_2501\IMG_1574.JPG"/>
          <p:cNvPicPr>
            <a:picLocks noChangeAspect="1" noChangeArrowheads="1"/>
          </p:cNvPicPr>
          <p:nvPr/>
        </p:nvPicPr>
        <p:blipFill>
          <a:blip r:embed="rId2" cstate="email">
            <a:lum bright="10000" contrast="40000"/>
          </a:blip>
          <a:srcRect/>
          <a:stretch>
            <a:fillRect/>
          </a:stretch>
        </p:blipFill>
        <p:spPr bwMode="auto">
          <a:xfrm>
            <a:off x="500034" y="2071678"/>
            <a:ext cx="6338499" cy="35004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0" name="Picture 2" descr="C:\Users\пк\Desktop\ГАЛАСЫ\599_2501\IMG_1573.JPG"/>
          <p:cNvPicPr>
            <a:picLocks noChangeAspect="1" noChangeArrowheads="1"/>
          </p:cNvPicPr>
          <p:nvPr/>
        </p:nvPicPr>
        <p:blipFill>
          <a:blip r:embed="rId3" cstate="email">
            <a:grayscl/>
            <a:lum bright="10000" contrast="30000"/>
          </a:blip>
          <a:srcRect/>
          <a:stretch>
            <a:fillRect/>
          </a:stretch>
        </p:blipFill>
        <p:spPr bwMode="auto">
          <a:xfrm>
            <a:off x="5143504" y="714356"/>
            <a:ext cx="3571900" cy="2783981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57290" y="5857892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Перабудова храма  ў 1896 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1899 гады.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user\Рабочий стол\эмблема.jp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596" y="285728"/>
            <a:ext cx="1071570" cy="15001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пк\Desktop\ГАЛАСЫ\Гродна\Касцёл падчас перабудовы сярэдзіны 1930-х гг.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 r="900" b="5713"/>
          <a:stretch>
            <a:fillRect/>
          </a:stretch>
        </p:blipFill>
        <p:spPr bwMode="auto">
          <a:xfrm>
            <a:off x="571472" y="785794"/>
            <a:ext cx="8143932" cy="4881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786454"/>
            <a:ext cx="864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Касцёл</a:t>
            </a:r>
            <a:r>
              <a:rPr lang="ru-RU" sz="2800" dirty="0" smtClean="0"/>
              <a:t> </a:t>
            </a:r>
            <a:r>
              <a:rPr lang="ru-RU" sz="2800" dirty="0" err="1" smtClean="0"/>
              <a:t>падчас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перабудовы</a:t>
            </a:r>
            <a:r>
              <a:rPr lang="ru-RU" sz="2800" dirty="0" smtClean="0"/>
              <a:t> </a:t>
            </a:r>
            <a:r>
              <a:rPr lang="ru-RU" sz="2800" dirty="0" err="1" smtClean="0"/>
              <a:t>сярэдзіны</a:t>
            </a:r>
            <a:r>
              <a:rPr lang="ru-RU" sz="2800" dirty="0" smtClean="0"/>
              <a:t> 1930-х гг.</a:t>
            </a:r>
            <a:endParaRPr lang="ru-RU" sz="2800" dirty="0"/>
          </a:p>
        </p:txBody>
      </p:sp>
      <p:pic>
        <p:nvPicPr>
          <p:cNvPr id="4" name="Рисунок 3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428604"/>
            <a:ext cx="785818" cy="1143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пк\Desktop\ГАЛАСЫ\599_2501\IMG_1579.JP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1142976" y="1500174"/>
            <a:ext cx="6818757" cy="3643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71538" y="5572140"/>
            <a:ext cx="70871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Выгляд касцёла ў пачатку 1950-х гадоў.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786710" y="357166"/>
            <a:ext cx="1000132" cy="14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пк\Desktop\ГАЛАСЫ\599_2501\IMG_15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142984"/>
            <a:ext cx="6643734" cy="425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428728" y="5500702"/>
            <a:ext cx="8786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Апошняя кропка ў гісторыі храма,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істапад 1961г.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85728"/>
            <a:ext cx="1143008" cy="1571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эмблема.jp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571480"/>
            <a:ext cx="3786214" cy="47863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" name="Рисунок 2" descr="C:\Users\пк\Desktop\ПРОБНИК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571480"/>
            <a:ext cx="3786214" cy="47863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1538" y="5715016"/>
            <a:ext cx="6970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НОВЫХ СУСТРЭЧ!</a:t>
            </a:r>
            <a:endParaRPr kumimoji="0" lang="be-BY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dgrodno.by/main.php?g2_view=core.DownloadItem&amp;g2_itemId=55249&amp;g2_serialNumber=3"/>
          <p:cNvPicPr/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2428860" y="357166"/>
            <a:ext cx="4500594" cy="62151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428604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" name="Рисунок 3"/>
          <p:cNvPicPr/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 bwMode="auto">
          <a:xfrm>
            <a:off x="571472" y="3214686"/>
            <a:ext cx="2071702" cy="30003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Desktop\ГАЛАСЫ\Бригитки Звонница\2311_b1255788779.jpg"/>
          <p:cNvPicPr/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1928794" y="1209674"/>
            <a:ext cx="5500726" cy="45053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285728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6" name="Рисунок 5" descr="C:\Users\пк\Desktop\ПРОБНИК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285728"/>
            <a:ext cx="1143008" cy="164307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57290" y="5857892"/>
            <a:ext cx="68972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 завяршаў свой бег </a:t>
            </a: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Усходні шлях</a:t>
            </a: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599_2501\IMG_16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8715436" cy="64829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" name="Рисунок 3" descr="F:\Гродна\hrhrhora36-02.jpg"/>
          <p:cNvPicPr/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3786182" y="3143248"/>
            <a:ext cx="1839285" cy="11144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пк\Desktop\ГАЛАСЫ\599_2501\IMG_1582.JP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 rot="5400000">
            <a:off x="1668418" y="-168276"/>
            <a:ext cx="4857784" cy="6908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00100" y="5929330"/>
            <a:ext cx="6072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Гравюра Адэльгаўзэра-Цюндта, 1568г.</a:t>
            </a:r>
            <a:endParaRPr kumimoji="0" lang="be-BY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15206" y="357166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пк\Desktop\ГАЛАСЫ\599_2501\IMG_1583.JPG"/>
          <p:cNvPicPr>
            <a:picLocks noChangeAspect="1" noChangeArrowheads="1"/>
          </p:cNvPicPr>
          <p:nvPr/>
        </p:nvPicPr>
        <p:blipFill>
          <a:blip r:embed="rId2" cstate="email">
            <a:lum bright="10000" contrast="40000"/>
          </a:blip>
          <a:srcRect/>
          <a:stretch>
            <a:fillRect/>
          </a:stretch>
        </p:blipFill>
        <p:spPr bwMode="auto">
          <a:xfrm rot="5400000">
            <a:off x="1414109" y="-199720"/>
            <a:ext cx="4857784" cy="66859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1472" y="5824882"/>
            <a:ext cx="5732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Гравюра Тамаша Макоўскага, 1600г.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00958" y="357166"/>
            <a:ext cx="1214446" cy="1714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пк\Desktop\ГАЛАСЫ\599_2501\IMG_158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714612" y="2071678"/>
            <a:ext cx="5896153" cy="44967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8434" name="Picture 2" descr="C:\Users\пк\Desktop\ГАЛАСЫ\599_2501\IMG_1584.JP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357158" y="357166"/>
            <a:ext cx="5389014" cy="3714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Рисунок 3" descr="C:\Documents and Settings\user\Рабочий стол\эмблема.jp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643834" y="357166"/>
            <a:ext cx="1000132" cy="142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ГАЛАСЫ\Гродна\hrhrhora36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500042"/>
            <a:ext cx="4857784" cy="30312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7409" name="Picture 1" descr="C:\Users\пк\Desktop\ГАЛАСЫ\Гродна\grodna-gorad-na-staryh-zdymkah-2311-1414357728_b2.jp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4000496" y="3143248"/>
            <a:ext cx="4786346" cy="31149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Рисунок 3" descr="http://www.t-styl.info/get_img?ImageId=34451"/>
          <p:cNvPicPr/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857224" y="3714752"/>
            <a:ext cx="4000527" cy="27758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0" name="Picture 2" descr="C:\Users\пк\Desktop\ГАЛАСЫ\599_2501\IMG_1587.JPG"/>
          <p:cNvPicPr>
            <a:picLocks noChangeAspect="1" noChangeArrowheads="1"/>
          </p:cNvPicPr>
          <p:nvPr/>
        </p:nvPicPr>
        <p:blipFill>
          <a:blip r:embed="rId5" cstate="email">
            <a:lum bright="10000" contrast="40000"/>
          </a:blip>
          <a:srcRect/>
          <a:stretch>
            <a:fillRect/>
          </a:stretch>
        </p:blipFill>
        <p:spPr bwMode="auto">
          <a:xfrm flipH="1">
            <a:off x="5500694" y="785794"/>
            <a:ext cx="3263824" cy="2214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Рисунок 5" descr="C:\Documents and Settings\user\Рабочий стол\эмблема.jpg"/>
          <p:cNvPicPr/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215338" y="285728"/>
            <a:ext cx="642942" cy="857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409</TotalTime>
  <Words>143</Words>
  <Application>Microsoft Office PowerPoint</Application>
  <PresentationFormat>Экран (4:3)</PresentationFormat>
  <Paragraphs>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x</cp:lastModifiedBy>
  <cp:revision>38</cp:revision>
  <dcterms:created xsi:type="dcterms:W3CDTF">2016-02-14T12:03:21Z</dcterms:created>
  <dcterms:modified xsi:type="dcterms:W3CDTF">2019-05-02T07:00:44Z</dcterms:modified>
</cp:coreProperties>
</file>