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FCC"/>
    <a:srgbClr val="00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playcast.ru/uploads/2018/03/11/2483224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43042" y="214290"/>
            <a:ext cx="56436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28575" cmpd="dbl">
                  <a:solidFill>
                    <a:srgbClr val="EB0FCC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Расскажи  о своей маме</a:t>
            </a:r>
            <a:endParaRPr lang="ru-RU" sz="4000" b="1" i="1" cap="none" spc="0" dirty="0">
              <a:ln w="28575" cmpd="dbl">
                <a:solidFill>
                  <a:srgbClr val="EB0FCC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Рисунок 10" descr="0iI1iynemo0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142976" y="4500570"/>
            <a:ext cx="2786082" cy="2024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Picture 3" descr="C:\Users\User\Desktop\08-20 отчётные материалы за 2019-2020 уч.г\октябрь 2019\фотокалаж мама\W9x_QI5mu90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071802" y="1142984"/>
            <a:ext cx="3818400" cy="271464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 descr="39FmTRDVySw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5715008" y="4286256"/>
            <a:ext cx="2851155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9GtNho99x4.jpg"/>
          <p:cNvPicPr>
            <a:picLocks noChangeAspect="1"/>
          </p:cNvPicPr>
          <p:nvPr/>
        </p:nvPicPr>
        <p:blipFill>
          <a:blip r:embed="rId6" cstate="print">
            <a:lum bright="10000" contrast="40000"/>
          </a:blip>
          <a:stretch>
            <a:fillRect/>
          </a:stretch>
        </p:blipFill>
        <p:spPr>
          <a:xfrm>
            <a:off x="4000496" y="4357694"/>
            <a:ext cx="1685919" cy="2273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hxznGLMhciQ.jp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rcRect l="27026" t="18227" r="8108"/>
          <a:stretch>
            <a:fillRect/>
          </a:stretch>
        </p:blipFill>
        <p:spPr>
          <a:xfrm>
            <a:off x="428596" y="2285992"/>
            <a:ext cx="2500330" cy="2336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uVXuovZH9h8.jpg"/>
          <p:cNvPicPr>
            <a:picLocks noChangeAspect="1"/>
          </p:cNvPicPr>
          <p:nvPr/>
        </p:nvPicPr>
        <p:blipFill>
          <a:blip r:embed="rId8" cstate="print">
            <a:lum contrast="40000"/>
          </a:blip>
          <a:stretch>
            <a:fillRect/>
          </a:stretch>
        </p:blipFill>
        <p:spPr>
          <a:xfrm>
            <a:off x="6929454" y="928670"/>
            <a:ext cx="1571636" cy="342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Y61iMtzInRc.jpg"/>
          <p:cNvPicPr>
            <a:picLocks noChangeAspect="1"/>
          </p:cNvPicPr>
          <p:nvPr/>
        </p:nvPicPr>
        <p:blipFill>
          <a:blip r:embed="rId9" cstate="print">
            <a:lum bright="20000" contrast="30000"/>
          </a:blip>
          <a:stretch>
            <a:fillRect/>
          </a:stretch>
        </p:blipFill>
        <p:spPr>
          <a:xfrm>
            <a:off x="642910" y="1000108"/>
            <a:ext cx="2071702" cy="15359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1" name="Вертикальный свиток 20"/>
          <p:cNvSpPr/>
          <p:nvPr/>
        </p:nvSpPr>
        <p:spPr>
          <a:xfrm>
            <a:off x="8501090" y="785794"/>
            <a:ext cx="357190" cy="3786214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божественная</a:t>
            </a:r>
            <a:endParaRPr lang="ru-RU" b="1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7620" y="3929065"/>
            <a:ext cx="1928826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милая</a:t>
            </a:r>
            <a:endParaRPr lang="ru-RU" sz="40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ертикальный свиток 23"/>
          <p:cNvSpPr/>
          <p:nvPr/>
        </p:nvSpPr>
        <p:spPr>
          <a:xfrm>
            <a:off x="928662" y="4429132"/>
            <a:ext cx="428628" cy="2214578"/>
          </a:xfrm>
          <a:prstGeom prst="verticalScroll">
            <a:avLst>
              <a:gd name="adj" fmla="val 0"/>
            </a:avLst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0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добрая</a:t>
            </a:r>
            <a:endParaRPr lang="ru-RU" sz="2000" b="1" i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34" y="785795"/>
            <a:ext cx="2428891" cy="4616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единственная</a:t>
            </a:r>
            <a:endParaRPr lang="ru-RU" sz="2400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00760" y="6215082"/>
            <a:ext cx="2000264" cy="428628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EB0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нежная</a:t>
            </a:r>
            <a:endParaRPr lang="ru-RU" sz="28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EB0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</Words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2019-10-07T06:38:28Z</dcterms:created>
  <dcterms:modified xsi:type="dcterms:W3CDTF">2019-10-07T07:59:49Z</dcterms:modified>
</cp:coreProperties>
</file>