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olkovysknews.by/media/k2/items/cache/1bfd9810fdc4f4e83b315e1cabd64c62_X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ulttorg.grodno.by/ru/files/megacat/image/1400/310/1556281124.jpg"/>
          <p:cNvPicPr/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785786" y="3214686"/>
            <a:ext cx="7572428" cy="342902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Users\пк\Desktop\31 ИЮЛЯ\НОВИЗН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1428760" cy="192882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71604" y="363687"/>
            <a:ext cx="58690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учреждение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школа г.п.Мир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Историко-краеведческий музей</a:t>
            </a: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14488"/>
            <a:ext cx="8572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ВИКТОРИНА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«Удивительные места Гродненского края»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C:\Users\User\Desktop\НОВЫЙ ГЕРБ МУЗЕЯ\На 90 градусов! -5.jpg"/>
          <p:cNvPicPr/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358082" y="214290"/>
            <a:ext cx="1428760" cy="19118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428868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5. Какая промышленность является доминирующей в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Гродненской области?</a:t>
            </a:r>
            <a:endParaRPr lang="ru-RU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6385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Химическая промышленность.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Основные производственные мощности расположены в Гродно и Лиде.</a:t>
            </a:r>
          </a:p>
        </p:txBody>
      </p:sp>
      <p:pic>
        <p:nvPicPr>
          <p:cNvPr id="30722" name="Picture 2" descr="https://inmoteh.ru/images/blog/1/grodnoazot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85720" y="1714488"/>
            <a:ext cx="3929090" cy="2616386"/>
          </a:xfrm>
          <a:prstGeom prst="rect">
            <a:avLst/>
          </a:prstGeom>
          <a:noFill/>
        </p:spPr>
      </p:pic>
      <p:pic>
        <p:nvPicPr>
          <p:cNvPr id="6" name="Рисунок 5" descr="http://tutgrodno.com/wp-content/uploads/2011/12/himv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85926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ÐÐ°ÐºÐ¾ÐºÑÐ°ÑÐºÐ° ÐÐÐ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3643306" y="4572008"/>
            <a:ext cx="1819275" cy="1819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64318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6.  Когда была образована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           Гродненская область?</a:t>
            </a:r>
            <a:endParaRPr lang="ru-RU" sz="36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928670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20 сентября 1944 г. Указом Президиума Верховного Совета Союза ССР была образована Гродненская область, и город Гродно стал областным центром.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" name="Рисунок 2" descr="Гродненской области - 75 лет. От первых робких побед к серьезным и громким успехам">
            <a:hlinkClick r:id="rId2" tooltip="&quot;Нажмите для предварительного просмотра изображения&quot;"/>
          </p:cNvPr>
          <p:cNvPicPr/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857356" y="2571744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7</a:t>
            </a:r>
            <a:r>
              <a:rPr lang="ru-RU" dirty="0" smtClean="0"/>
              <a:t>. </a:t>
            </a:r>
            <a:r>
              <a:rPr lang="ru-RU" sz="2400" dirty="0" smtClean="0"/>
              <a:t>Этот город - первая столица Великого княжества Литовского и один из древнейших городов Беларуси. Основной достопримечательностью города является замок, который существовал здесь уже в XI веке.</a:t>
            </a:r>
          </a:p>
          <a:p>
            <a:pPr algn="ctr"/>
            <a:r>
              <a:rPr lang="ru-RU" sz="2400" dirty="0" smtClean="0"/>
              <a:t> Назовите, что это за город Беларуси?</a:t>
            </a:r>
            <a:endParaRPr lang="ru-RU" sz="2400" dirty="0"/>
          </a:p>
        </p:txBody>
      </p:sp>
      <p:pic>
        <p:nvPicPr>
          <p:cNvPr id="3" name="Рисунок 2" descr="https://pbs.twimg.com/media/DVMRZzSX4AIzwKc.jpg:large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214414" y="2357430"/>
            <a:ext cx="6858048" cy="42384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786050" y="3357562"/>
            <a:ext cx="3579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НОВОГРУДОК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oat of Arms of Navahrudak, Belarus.sv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8.Этот город находится на северо-восток от Гродно. Здесь сохранился замечательный памятник оборонительного зодчества XIV в. – средневековый замок. </a:t>
            </a:r>
          </a:p>
          <a:p>
            <a:pPr algn="ctr"/>
            <a:r>
              <a:rPr lang="ru-RU" dirty="0" smtClean="0"/>
              <a:t>Назовите этот город?</a:t>
            </a:r>
            <a:endParaRPr lang="ru-RU" dirty="0"/>
          </a:p>
        </p:txBody>
      </p:sp>
      <p:pic>
        <p:nvPicPr>
          <p:cNvPr id="25602" name="Picture 2" descr="https://avatars.mds.yandex.net/get-pdb/33827/1092a787-db0f-402c-95bf-ed507f7c580b/s1200?webp=false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785786" y="1357298"/>
            <a:ext cx="7822399" cy="52149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786182" y="3071810"/>
            <a:ext cx="162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ЛИДА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4579" name="Picture 3" descr="https://upload.wikimedia.org/wikipedia/commons/thumb/9/9d/Coat_of_Arms_of_Lidy%2C_Belarus.svg/800px-Coat_of_Arms_of_Lidy%2C_Belarus.sv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285855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9.Город расположен в юго-западной части Гродненской области, на реке </a:t>
            </a:r>
            <a:r>
              <a:rPr lang="ru-RU" sz="2400" dirty="0" err="1" smtClean="0"/>
              <a:t>Рось</a:t>
            </a:r>
            <a:r>
              <a:rPr lang="ru-RU" sz="2400" dirty="0" smtClean="0"/>
              <a:t>. По поводу названия города существует множество версий, одна из которых гласит, что много лет назад на месте города обитало огромное множество волков. Поэтому здесь установлена скульптура волку. Ее установили в честь 1000-летней годовщины города. Назовите название данного города?</a:t>
            </a:r>
            <a:endParaRPr lang="ru-RU" sz="2400" dirty="0"/>
          </a:p>
        </p:txBody>
      </p:sp>
      <p:pic>
        <p:nvPicPr>
          <p:cNvPr id="23554" name="Picture 2" descr="http://photos.lifeisphoto.ru/48/0/485646-17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571744"/>
            <a:ext cx="6143668" cy="4075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488" y="3500438"/>
            <a:ext cx="3730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ВОЛКОВЫССК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2531" name="Picture 3" descr="https://upload.wikimedia.org/wikipedia/commons/thumb/3/33/Coat_of_Arms_of_Va%C5%ADkavysk%2C_Belarus.svg/800px-Coat_of_Arms_of_Va%C5%ADkavysk%2C_Belarus.svg.png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428596" y="357166"/>
            <a:ext cx="2536049" cy="30432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ekdotov.net/pic/photo11/10140184q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58412" y="500042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307181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1.С какими государствами ЕС граничит</a:t>
            </a:r>
          </a:p>
          <a:p>
            <a:pPr algn="ctr"/>
            <a:r>
              <a:rPr lang="ru-RU" sz="3600" dirty="0" smtClean="0"/>
              <a:t> Гродненская область?</a:t>
            </a:r>
            <a:endParaRPr lang="ru-RU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10.Одной из визитных карточек этого города является Драматический театр, а на главной площади находится танк.</a:t>
            </a:r>
          </a:p>
          <a:p>
            <a:pPr algn="ctr"/>
            <a:r>
              <a:rPr lang="ru-RU" sz="2400" dirty="0" smtClean="0"/>
              <a:t> Назовите данный город?</a:t>
            </a:r>
            <a:endParaRPr lang="ru-RU" sz="2400" dirty="0"/>
          </a:p>
        </p:txBody>
      </p:sp>
      <p:pic>
        <p:nvPicPr>
          <p:cNvPr id="21506" name="Picture 2" descr="https://img-fotki.yandex.ru/get/9221/161033820.1/0_c545f_3421e0c2_XL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500034" y="1643050"/>
            <a:ext cx="8345714" cy="4929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428992" y="3143248"/>
            <a:ext cx="2207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ГРОДНО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oat of arms of Hrodna.svg"/>
          <p:cNvPicPr/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85720" y="285728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11. Не очень далеко от границы с Литвой находится Троицкий костёл. Это один из самых высоких храмов Беларуси. Высота шпиля — 61 метр (высота 20-этажного дома). </a:t>
            </a:r>
          </a:p>
          <a:p>
            <a:pPr algn="ctr"/>
            <a:r>
              <a:rPr lang="ru-RU" sz="2400" dirty="0" smtClean="0"/>
              <a:t>Эта неоготическая постройка датируется 1903 годом. </a:t>
            </a:r>
          </a:p>
          <a:p>
            <a:pPr algn="ctr"/>
            <a:r>
              <a:rPr lang="ru-RU" sz="2400" dirty="0" smtClean="0"/>
              <a:t>В каком районе расположен данный храм? </a:t>
            </a:r>
            <a:endParaRPr lang="ru-RU" sz="2400" dirty="0"/>
          </a:p>
        </p:txBody>
      </p:sp>
      <p:pic>
        <p:nvPicPr>
          <p:cNvPr id="3" name="Рисунок 2" descr="Ð¤Ð¾ÑÐ¾: ÐÐ½Ð´ÑÐµÐ¹ ÐÑÐ±Ð¾Ð²ÑÐºÐ¸Ð¹, globus.tut.by. ÐÑÐ½Ñ 2017-Ð³Ð¾"/>
          <p:cNvPicPr/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357158" y="2454592"/>
            <a:ext cx="8429683" cy="41891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43042" y="4143380"/>
            <a:ext cx="60691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ОСТРОВЕЦКИЙ РАЙОН.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+mj-lt"/>
                <a:ea typeface="Times New Roman" pitchFamily="18" charset="0"/>
                <a:cs typeface="Times New Roman" pitchFamily="18" charset="0"/>
              </a:rPr>
              <a:t>Село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ГЕРВЯТЫ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BIA Ostrowiec COA.svg"/>
          <p:cNvPicPr/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28596" y="357166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12. Белорусский город Гродненской области, стоящий на слиянии рек </a:t>
            </a:r>
            <a:r>
              <a:rPr lang="ru-RU" sz="2400" dirty="0" err="1" smtClean="0"/>
              <a:t>Щара</a:t>
            </a:r>
            <a:r>
              <a:rPr lang="ru-RU" sz="2400" dirty="0" smtClean="0"/>
              <a:t> и </a:t>
            </a:r>
            <a:r>
              <a:rPr lang="ru-RU" sz="2400" dirty="0" err="1" smtClean="0"/>
              <a:t>Исса</a:t>
            </a:r>
            <a:r>
              <a:rPr lang="ru-RU" sz="2400" dirty="0" smtClean="0"/>
              <a:t>.  В 2019 году он принимал празднование Дня белорусской письменности. Назовите этот город.</a:t>
            </a:r>
            <a:endParaRPr lang="ru-RU" sz="2400" dirty="0"/>
          </a:p>
        </p:txBody>
      </p:sp>
      <p:pic>
        <p:nvPicPr>
          <p:cNvPr id="3" name="Рисунок 2" descr="C:\Users\User\Desktop\СЛОНИМ 2019\IMG_0809.JPG"/>
          <p:cNvPicPr/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571472" y="2071678"/>
            <a:ext cx="5551512" cy="43425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0" name="Picture 2" descr="http://www.beresta.by/wp-content/uploads/2019/09/5d0ba820d8fe26a47a4f72f9f448c8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071678"/>
            <a:ext cx="2357454" cy="4319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428992" y="3357562"/>
            <a:ext cx="2428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СЛОНИМ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387" name="Picture 3" descr="https://upload.wikimedia.org/wikipedia/commons/thumb/c/ce/Coat_of_Arms_of_S%C5%82onim%2C_Belarus.svg/800px-Coat_of_Arms_of_S%C5%82onim%2C_Belarus.svg.pn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85720" y="428603"/>
            <a:ext cx="3071834" cy="3766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13. Городской поселок, центр района Гродненской области. Расположен на реке </a:t>
            </a:r>
            <a:r>
              <a:rPr lang="ru-RU" sz="2400" dirty="0" err="1" smtClean="0"/>
              <a:t>Рутка</a:t>
            </a:r>
            <a:r>
              <a:rPr lang="ru-RU" sz="2400" dirty="0" smtClean="0"/>
              <a:t>, в 185 км от Гродно. В письменных источниках впервые упоминается в 1395 г. На окраине города есть довольно большой военный мемориал, в котором установлены памятники в честь партизан, участников освобождения, воинов-интернационалистов и жителей, погибшим во время Второй Мировой. Что это за город? </a:t>
            </a:r>
            <a:endParaRPr lang="ru-RU" sz="2400" dirty="0"/>
          </a:p>
        </p:txBody>
      </p:sp>
      <p:pic>
        <p:nvPicPr>
          <p:cNvPr id="15362" name="Picture 2" descr="https://krasnogorsk-adm.ru/netcat_files/multifile/2822/64993973_155976468873330_4645259701405744252_n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2285984" y="3143248"/>
            <a:ext cx="4433919" cy="35004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143240" y="3500438"/>
            <a:ext cx="28966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КОРЕЛИЧИ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4339" name="Picture 3" descr="https://upload.wikimedia.org/wikipedia/commons/9/95/Coat_of_Arms_of_Kareli%C4%8Dy%2C_Belaru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3"/>
            <a:ext cx="2643206" cy="31869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tv.by/sites/default/files/inarticle/vlcsnap-2019-06-05-09h37m02s542.pn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28596" y="2071678"/>
            <a:ext cx="8358246" cy="45720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14. Длина этого подвесного пешеходного моста составляет </a:t>
            </a:r>
          </a:p>
          <a:p>
            <a:pPr algn="ctr"/>
            <a:r>
              <a:rPr lang="ru-RU" sz="2400" dirty="0" smtClean="0"/>
              <a:t>193,3 метра, ширина – 1,5 м. </a:t>
            </a:r>
          </a:p>
          <a:p>
            <a:pPr algn="ctr"/>
            <a:r>
              <a:rPr lang="ru-RU" sz="2400" dirty="0" smtClean="0"/>
              <a:t>Это самый длинный пешеходный мост в Беларуси. </a:t>
            </a:r>
          </a:p>
          <a:p>
            <a:pPr algn="ctr"/>
            <a:r>
              <a:rPr lang="ru-RU" sz="2400" dirty="0" smtClean="0"/>
              <a:t>Назовите город.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868" y="3500438"/>
            <a:ext cx="2119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МОСТЫ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2291" name="Picture 3" descr="https://upload.wikimedia.org/wikipedia/commons/thumb/b/b7/BIA_Mosty_COA.svg/800px-BIA_Mosty_COA.sv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3143272" cy="4211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86182" y="857232"/>
            <a:ext cx="5035683" cy="501491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0627" y="2780928"/>
            <a:ext cx="3086927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 западе Гродненская область граничит с Польшей,  на севере – с Литвой. </a:t>
            </a:r>
            <a:endParaRPr lang="ru-RU" sz="2800" dirty="0"/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15. В этом белорусском городке на постаментах застыли легендарные самолёты  МИГ-15 и МИГ-25.</a:t>
            </a:r>
          </a:p>
          <a:p>
            <a:pPr algn="ctr"/>
            <a:r>
              <a:rPr lang="ru-RU" sz="2400" dirty="0" smtClean="0"/>
              <a:t> Назовите город.</a:t>
            </a:r>
            <a:endParaRPr lang="ru-RU" sz="2400" dirty="0"/>
          </a:p>
        </p:txBody>
      </p:sp>
      <p:pic>
        <p:nvPicPr>
          <p:cNvPr id="3" name="Рисунок 2" descr="http://ehosevera.com/wp-content/uploads/2015/02/EHO_SEVERA_6294.jp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57158" y="2357430"/>
            <a:ext cx="3214710" cy="32861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https://content.onliner.by/news/1100x5616/bf77fcf579345c87ee54ef2c05707ab8.jpeg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714744" y="2357430"/>
            <a:ext cx="5143536" cy="32861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3429000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+mj-lt"/>
              </a:rPr>
              <a:t>ЩУЧИН </a:t>
            </a:r>
            <a:endParaRPr lang="ru-RU" sz="4000" dirty="0">
              <a:latin typeface="+mj-lt"/>
            </a:endParaRPr>
          </a:p>
        </p:txBody>
      </p:sp>
      <p:pic>
        <p:nvPicPr>
          <p:cNvPr id="10242" name="Picture 2" descr="https://upload.wikimedia.org/wikipedia/commons/thumb/a/aa/Coat_of_Arms_of_%C5%A0%C4%8Du%C4%8Dyn%2C_Belarus.svg/800px-Coat_of_Arms_of_%C5%A0%C4%8Du%C4%8Dyn%2C_Belarus.svg.png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85720" y="500042"/>
            <a:ext cx="2917052" cy="3500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16. За всю долгую историю этого местечка здесь ни разу не было религиозных или  этнических конфликтов,  здесь мирно  жили православные, католики, мусульмане и иудеи.</a:t>
            </a:r>
          </a:p>
          <a:p>
            <a:pPr algn="ctr"/>
            <a:r>
              <a:rPr lang="ru-RU" sz="2400" dirty="0" smtClean="0"/>
              <a:t> Теперь это городской посёлок. Назовите его. </a:t>
            </a:r>
            <a:endParaRPr lang="ru-RU" sz="2400" dirty="0"/>
          </a:p>
        </p:txBody>
      </p:sp>
      <p:pic>
        <p:nvPicPr>
          <p:cNvPr id="3" name="Picture 2" descr="F:\МГНОВЕНИЯ\полет\P112029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357290" y="2000240"/>
            <a:ext cx="6929486" cy="46558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571876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МИР</a:t>
            </a:r>
            <a:endParaRPr lang="ru-RU" sz="3600" dirty="0"/>
          </a:p>
        </p:txBody>
      </p:sp>
      <p:pic>
        <p:nvPicPr>
          <p:cNvPr id="8194" name="Picture 2" descr="https://upload.wikimedia.org/wikipedia/commons/b/b4/Coat_of_Arms_of_Mir%2C_Belaru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356848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3.turbina.ru/photos.4/9/8/9/0/8/1880989/big.photo/A-vot-tak-vyglyadyat-razval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285720" y="2571744"/>
            <a:ext cx="8577120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17. Согласно легенде, этот замок строили «</a:t>
            </a:r>
            <a:r>
              <a:rPr lang="ru-RU" sz="2400" dirty="0" err="1" smtClean="0"/>
              <a:t>волаты</a:t>
            </a:r>
            <a:r>
              <a:rPr lang="ru-RU" sz="2400" dirty="0" smtClean="0"/>
              <a:t>». В его стенах по приказу Ягайло был задушен Великий Князь </a:t>
            </a:r>
            <a:r>
              <a:rPr lang="ru-RU" sz="2400" dirty="0" err="1" smtClean="0"/>
              <a:t>Кейстут</a:t>
            </a:r>
            <a:r>
              <a:rPr lang="ru-RU" sz="2400" dirty="0" smtClean="0"/>
              <a:t>. Здесь же была заключена первая в истории ВКЛ персональная уния между ВКЛ и Польшей. </a:t>
            </a:r>
          </a:p>
          <a:p>
            <a:pPr algn="ctr"/>
            <a:r>
              <a:rPr lang="ru-RU" sz="2400" dirty="0" smtClean="0"/>
              <a:t>Назовите этот населённый пункт.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3714752"/>
            <a:ext cx="1835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КРЕВО</a:t>
            </a:r>
            <a:endParaRPr lang="ru-RU" sz="4000" dirty="0"/>
          </a:p>
        </p:txBody>
      </p:sp>
      <p:pic>
        <p:nvPicPr>
          <p:cNvPr id="6148" name="Picture 4" descr="ÐÐµÑÐ± ÐÑÐµÐ²Ð° ÐÑÐµÐ²Ð¾, ÐÐµÐ»Ð°ÑÑÑÑ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85720" y="285728"/>
            <a:ext cx="3071834" cy="3682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18. При князьях </a:t>
            </a:r>
            <a:r>
              <a:rPr lang="ru-RU" sz="2400" dirty="0" err="1" smtClean="0"/>
              <a:t>Радзивиллах</a:t>
            </a:r>
            <a:r>
              <a:rPr lang="ru-RU" sz="2400" dirty="0" smtClean="0"/>
              <a:t> этот городок славился широко известной «Медвежьей академией», а в годы Первой мировой войны он стал символом несгибаемого мужества и отваги русских солдат, державших оборону города </a:t>
            </a:r>
          </a:p>
          <a:p>
            <a:pPr algn="ctr"/>
            <a:r>
              <a:rPr lang="ru-RU" sz="2400" dirty="0" smtClean="0"/>
              <a:t> на протяжении  810-ти дней. Назовите город.</a:t>
            </a:r>
            <a:endParaRPr lang="ru-RU" sz="2400" dirty="0"/>
          </a:p>
        </p:txBody>
      </p:sp>
      <p:sp>
        <p:nvSpPr>
          <p:cNvPr id="5122" name="AutoShape 2" descr="https://imgp.golos.io/0x0/https:/pp.vk.me/c636630/v636630164/2cdc3/AkYN-ej1rD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gp.golos.io/0x0/https:/pp.vk.me/c636630/v636630164/2cdc3/AkYN-ej1rD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imgp.golos.io/0x0/https:/pp.vk.me/c636630/v636630164/2cdc3/AkYN-ej1rD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500562" y="2714620"/>
            <a:ext cx="4405316" cy="33575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57158" y="2714620"/>
            <a:ext cx="3929090" cy="33575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at of Arms of SmarhoÅ, Belarus.sv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30003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3500438"/>
            <a:ext cx="295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СМОРГОНЬ</a:t>
            </a:r>
            <a:endParaRPr lang="ru-RU" sz="4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этом небольшом и очень уютном городке </a:t>
            </a:r>
            <a:r>
              <a:rPr lang="ru-RU" sz="2400" dirty="0" err="1" smtClean="0"/>
              <a:t>Гродненщины</a:t>
            </a:r>
            <a:r>
              <a:rPr lang="ru-RU" sz="2400" dirty="0" smtClean="0"/>
              <a:t> на территории стеклозавода находится музей уникальных работ местных мастеров-стеклодувов.</a:t>
            </a:r>
          </a:p>
          <a:p>
            <a:pPr algn="ctr"/>
            <a:r>
              <a:rPr lang="ru-RU" sz="2400" dirty="0" smtClean="0"/>
              <a:t> Назовите этот город.</a:t>
            </a:r>
            <a:endParaRPr lang="ru-RU" sz="2400" dirty="0"/>
          </a:p>
        </p:txBody>
      </p:sp>
      <p:pic>
        <p:nvPicPr>
          <p:cNvPr id="3" name="Рисунок 2" descr="https://hrodna.life/wp-content/uploads/2017/06/steklo.jpg"/>
          <p:cNvPicPr/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85720" y="2000240"/>
            <a:ext cx="3500462" cy="25855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http://stakany.com/data/img/f4135a6a3028a2b5ab7064cc6810ac3c.jpg"/>
          <p:cNvPicPr/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929058" y="2000240"/>
            <a:ext cx="2643206" cy="2584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s://lida.in/up/news/article/100dorog/ber_0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000240"/>
            <a:ext cx="2214578" cy="26371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www.21.by/pub/news/1970/01/1531412890097691.jpg"/>
          <p:cNvPicPr/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285720" y="4786322"/>
            <a:ext cx="3571900" cy="1785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s://f.otzyv.ru/f/12/10/113691/04071621380425.jpg"/>
          <p:cNvPicPr/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4000496" y="4786322"/>
            <a:ext cx="4929222" cy="17764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0/0f/Coat_of_Arms_of_Biaroza%C5%ADka%2C_Belarus.svg/646px-Coat_of_Arms_of_Biaroza%C5%ADka%2C_Belarus.svg.pn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14283" y="357167"/>
            <a:ext cx="3135762" cy="378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3500438"/>
            <a:ext cx="3070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БЕРЁЗОВКА</a:t>
            </a:r>
            <a:endParaRPr lang="ru-RU" sz="4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105835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    2. Сколько районов входит в состав Гродненской области?</a:t>
            </a:r>
            <a:endParaRPr lang="ru-RU" sz="3600"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5688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 состав области входят 17 районов</a:t>
            </a:r>
            <a:endParaRPr lang="ru-RU" sz="2800" dirty="0"/>
          </a:p>
        </p:txBody>
      </p:sp>
      <p:pic>
        <p:nvPicPr>
          <p:cNvPr id="3" name="Picture 2" descr="https://upload.wikimedia.org/wikipedia/commons/thumb/6/6d/%D0%A0%D0%B0%D0%B9%D0%BE%D0%BD%D1%8B_%D0%93%D1%80%D0%BE%D0%B4%D0%BD%D0%B5%D0%BD%D1%81%D0%BA%D0%BE%D0%B9_%D0%BE%D0%B1%D0%BB%D0%B0%D1%81%D1%82%D0%B8.png/350px-%D0%A0%D0%B0%D0%B9%D0%BE%D0%BD%D1%8B_%D0%93%D1%80%D0%BE%D0%B4%D0%BD%D0%B5%D0%BD%D1%81%D0%BA%D0%BE%D0%B9_%D0%BE%D0%B1%D0%BB%D0%B0%D1%81%D1%82%D0%B8.png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2285984" y="1285860"/>
            <a:ext cx="4476758" cy="5346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4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3.  На каком из рисунков  изображён герб Гродненской области?</a:t>
            </a:r>
            <a:endParaRPr lang="ru-RU" sz="2400" dirty="0"/>
          </a:p>
        </p:txBody>
      </p:sp>
      <p:pic>
        <p:nvPicPr>
          <p:cNvPr id="4" name="Рисунок 3" descr="https://upload.wikimedia.org/wikipedia/commons/thumb/2/2e/Flag_of_Minsk_Voblast.svg/1200px-Flag_of_Minsk_Voblast.svg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2371725" cy="2400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a/a8/Flag_of_Vitsebsk_Voblasts.svg/1280px-Flag_of_Vitsebsk_Voblasts.svg.png"/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214678" y="1214422"/>
            <a:ext cx="2524125" cy="2400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s://upload.wikimedia.org/wikipedia/commons/thumb/b/ba/Flag_of_Mahilyow_Voblast.svg/941px-Flag_of_Mahilyow_Voblast.svg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1214422"/>
            <a:ext cx="2571768" cy="23574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s://kids.kiddle.co/images/thumb/4/49/Flag_of_Homyel_Voblast.svg/1600px-Flag_of_Homyel_Voblast.svg.png"/>
          <p:cNvPicPr/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357158" y="4143380"/>
            <a:ext cx="2428892" cy="22860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oat of Arms of Hrodna Voblasts.svg"/>
          <p:cNvPicPr/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3214678" y="4143380"/>
            <a:ext cx="2500330" cy="228601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s://upload.wikimedia.org/wikipedia/commons/thumb/e/ec/Flag_of_Brest_Voblast%2C_Belarus.svg/1200px-Flag_of_Brest_Voblast%2C_Belarus.svg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4143380"/>
            <a:ext cx="2571768" cy="22860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3571876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№ 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3571876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№ 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3571876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№ 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6396335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№ 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6396335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№ 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6396335"/>
            <a:ext cx="145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№ 6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at of Arms of Hrodna Voblasts.sv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71472" y="928670"/>
            <a:ext cx="5286412" cy="528641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72198" y="857232"/>
            <a:ext cx="285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Рисунок № 5</a:t>
            </a:r>
            <a:endParaRPr lang="ru-RU" sz="3600" b="1" dirty="0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00037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4. Когда был утверждён герб Гродненской области?</a:t>
            </a:r>
            <a:endParaRPr lang="ru-RU" sz="3600" dirty="0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335274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Герб Гродненской области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был утверждён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14 июня 2007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Указом Президента Республики Беларусь № 279.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" name="Рисунок 2" descr="Coat of Arms of Hrodna Voblasts.sv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428992" y="3714752"/>
            <a:ext cx="2500330" cy="228601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РХАТ">
  <a:themeElements>
    <a:clrScheme name="Шаблон оформления «Ленты» 3">
      <a:dk1>
        <a:srgbClr val="002F2E"/>
      </a:dk1>
      <a:lt1>
        <a:srgbClr val="FFFFFF"/>
      </a:lt1>
      <a:dk2>
        <a:srgbClr val="008080"/>
      </a:dk2>
      <a:lt2>
        <a:srgbClr val="66FFCC"/>
      </a:lt2>
      <a:accent1>
        <a:srgbClr val="0099CC"/>
      </a:accent1>
      <a:accent2>
        <a:srgbClr val="005250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4948"/>
      </a:accent6>
      <a:hlink>
        <a:srgbClr val="00CC99"/>
      </a:hlink>
      <a:folHlink>
        <a:srgbClr val="009999"/>
      </a:folHlink>
    </a:clrScheme>
    <a:fontScheme name="Шаблон оформления «Ленты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Ленты»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Ленты»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БАРХАТ</Template>
  <TotalTime>321</TotalTime>
  <Words>666</Words>
  <Application>Microsoft Office PowerPoint</Application>
  <PresentationFormat>Экран (4:3)</PresentationFormat>
  <Paragraphs>70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БАРХАТ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37</cp:revision>
  <dcterms:created xsi:type="dcterms:W3CDTF">2019-08-29T13:33:39Z</dcterms:created>
  <dcterms:modified xsi:type="dcterms:W3CDTF">2021-01-21T08:09:04Z</dcterms:modified>
</cp:coreProperties>
</file>