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  <p:sldId id="266" r:id="rId7"/>
    <p:sldId id="257" r:id="rId8"/>
    <p:sldId id="258" r:id="rId9"/>
    <p:sldId id="261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2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8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5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4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4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8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3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4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0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9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0041-0755-4C6C-ABA6-35D8AF73A057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E3B2-9923-401E-8958-C0B9FE7F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3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352928" cy="626469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3539374" cy="16635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764704"/>
            <a:ext cx="5854847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7030A0"/>
                </a:solidFill>
              </a:rPr>
              <a:t>Тэма</a:t>
            </a:r>
            <a:r>
              <a:rPr lang="ru-RU" sz="4800" b="1" dirty="0" smtClean="0">
                <a:solidFill>
                  <a:srgbClr val="7030A0"/>
                </a:solidFill>
              </a:rPr>
              <a:t>: </a:t>
            </a:r>
            <a:r>
              <a:rPr lang="ru-RU" sz="4800" b="1" dirty="0" err="1" smtClean="0">
                <a:solidFill>
                  <a:srgbClr val="7030A0"/>
                </a:solidFill>
              </a:rPr>
              <a:t>Рашэнне</a:t>
            </a:r>
            <a:r>
              <a:rPr lang="ru-RU" sz="4800" b="1" dirty="0" smtClean="0">
                <a:solidFill>
                  <a:srgbClr val="7030A0"/>
                </a:solidFill>
              </a:rPr>
              <a:t> задач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996952"/>
            <a:ext cx="4392488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e-BY" sz="1800" b="1" dirty="0" smtClean="0">
                <a:solidFill>
                  <a:schemeClr val="tx1"/>
                </a:solidFill>
              </a:rPr>
              <a:t>Мэта:</a:t>
            </a:r>
          </a:p>
          <a:p>
            <a:r>
              <a:rPr lang="ru-RU" sz="1800" b="1" dirty="0" err="1" smtClean="0">
                <a:solidFill>
                  <a:schemeClr val="tx1"/>
                </a:solidFill>
              </a:rPr>
              <a:t>віды</a:t>
            </a:r>
            <a:r>
              <a:rPr lang="ru-RU" sz="1800" b="1" dirty="0" smtClean="0">
                <a:solidFill>
                  <a:schemeClr val="tx1"/>
                </a:solidFill>
              </a:rPr>
              <a:t> задач, </a:t>
            </a:r>
          </a:p>
          <a:p>
            <a:r>
              <a:rPr lang="ru-RU" sz="1800" b="1" dirty="0" err="1" smtClean="0">
                <a:solidFill>
                  <a:schemeClr val="tx1"/>
                </a:solidFill>
              </a:rPr>
              <a:t>мадэль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умовы</a:t>
            </a:r>
            <a:r>
              <a:rPr lang="ru-RU" sz="18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алгарытм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рашэння</a:t>
            </a:r>
            <a:r>
              <a:rPr lang="ru-RU" sz="18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практычныя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задачы</a:t>
            </a:r>
            <a:endParaRPr lang="be-BY" sz="1800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2074" cy="663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be-BY" sz="1800" dirty="0">
                <a:solidFill>
                  <a:srgbClr val="000000"/>
                </a:solidFill>
                <a:latin typeface="Arial" charset="0"/>
              </a:rPr>
              <a:t>Мама пацікавілася ў Веры, якую адзнаку </a:t>
            </a:r>
            <a:r>
              <a:rPr lang="be-BY" sz="1800" dirty="0" smtClean="0">
                <a:solidFill>
                  <a:srgbClr val="000000"/>
                </a:solidFill>
                <a:latin typeface="Arial" charset="0"/>
              </a:rPr>
              <a:t>яна </a:t>
            </a:r>
            <a:r>
              <a:rPr lang="be-BY" sz="1800" dirty="0">
                <a:solidFill>
                  <a:srgbClr val="000000"/>
                </a:solidFill>
                <a:latin typeface="Arial" charset="0"/>
              </a:rPr>
              <a:t>атрымала па матэматыцы.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be-BY" sz="1800" dirty="0">
                <a:solidFill>
                  <a:srgbClr val="000000"/>
                </a:solidFill>
                <a:latin typeface="Arial" charset="0"/>
              </a:rPr>
              <a:t> Вера адказала: «Гэта такі натуральны лік, што сума куба гэтага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be-BY" sz="1800" dirty="0">
                <a:solidFill>
                  <a:srgbClr val="000000"/>
                </a:solidFill>
                <a:latin typeface="Arial" charset="0"/>
              </a:rPr>
              <a:t> ліку і яго квадрата роўна 252, а рознасць – 180».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be-BY" sz="1800" dirty="0">
                <a:solidFill>
                  <a:srgbClr val="000000"/>
                </a:solidFill>
                <a:latin typeface="Arial" charset="0"/>
              </a:rPr>
              <a:t> Якую адзнаку атрымала Вера?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938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299014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3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Рэфлексія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dirty="0">
                <a:latin typeface="Times New Roman"/>
                <a:ea typeface="Calibri"/>
                <a:cs typeface="Times New Roman"/>
              </a:rPr>
              <a:t>Прадоўжыце сказы: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be-BY" dirty="0">
                <a:latin typeface="Times New Roman"/>
                <a:ea typeface="Calibri"/>
                <a:cs typeface="Times New Roman"/>
              </a:rPr>
              <a:t>Сёння на ўроку мы рашалі задачы наступных відаў: …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be-BY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рашэнні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задач</a:t>
            </a:r>
            <a:r>
              <a:rPr lang="be-BY" dirty="0">
                <a:latin typeface="Times New Roman"/>
                <a:ea typeface="Calibri"/>
                <a:cs typeface="Times New Roman"/>
              </a:rPr>
              <a:t> мы выкарыстоўвалі …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be-BY" dirty="0">
                <a:latin typeface="Times New Roman"/>
                <a:ea typeface="Calibri"/>
                <a:cs typeface="Times New Roman"/>
              </a:rPr>
              <a:t>Пастаўленых </a:t>
            </a:r>
            <a:r>
              <a:rPr lang="be-BY" dirty="0" smtClean="0">
                <a:latin typeface="Times New Roman"/>
                <a:ea typeface="Calibri"/>
                <a:cs typeface="Times New Roman"/>
              </a:rPr>
              <a:t>мэтаў </a:t>
            </a:r>
            <a:r>
              <a:rPr lang="be-BY" dirty="0">
                <a:latin typeface="Times New Roman"/>
                <a:ea typeface="Calibri"/>
                <a:cs typeface="Times New Roman"/>
              </a:rPr>
              <a:t>урока </a:t>
            </a:r>
            <a:r>
              <a:rPr lang="be-BY" dirty="0" smtClean="0">
                <a:latin typeface="Times New Roman"/>
                <a:ea typeface="Calibri"/>
                <a:cs typeface="Times New Roman"/>
              </a:rPr>
              <a:t>я…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dirty="0" err="1" smtClean="0">
                <a:latin typeface="Times New Roman"/>
                <a:ea typeface="Calibri"/>
                <a:cs typeface="Times New Roman"/>
              </a:rPr>
              <a:t>Сваёй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дзейнасцю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ўроку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я…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25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/>
                <a:ea typeface="Calibri"/>
              </a:rPr>
              <a:t>Матэматычны лабірынт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i1abbnckbmcl9fb.xn--p1ai/%D1%81%D1%82%D0%B0%D1%82%D1%8C%D0%B8/663366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3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  <a:ea typeface="+mn-ea"/>
                <a:cs typeface="+mn-cs"/>
              </a:rPr>
              <a:t>Задача </a:t>
            </a:r>
            <a:r>
              <a:rPr lang="ru-RU" b="1" dirty="0" smtClean="0">
                <a:solidFill>
                  <a:srgbClr val="7030A0"/>
                </a:solidFill>
                <a:ea typeface="+mn-ea"/>
                <a:cs typeface="+mn-cs"/>
              </a:rPr>
              <a:t>1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Васі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было 16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марак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За год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яго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калекцыя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павялічылася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на 64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маркі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У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колькі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разоў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павялічылася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калекцыя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25008"/>
            <a:ext cx="285701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233057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Задача </a:t>
            </a:r>
            <a:r>
              <a:rPr lang="ru-RU" b="1" dirty="0" smtClean="0">
                <a:solidFill>
                  <a:srgbClr val="7030A0"/>
                </a:solidFill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Маме 36 </a:t>
            </a:r>
            <a:r>
              <a:rPr lang="ru-RU" dirty="0" err="1"/>
              <a:t>гадоў</a:t>
            </a:r>
            <a:r>
              <a:rPr lang="ru-RU" dirty="0"/>
              <a:t>, </a:t>
            </a:r>
            <a:r>
              <a:rPr lang="ru-RU" dirty="0" err="1"/>
              <a:t>яна</a:t>
            </a:r>
            <a:r>
              <a:rPr lang="ru-RU" dirty="0"/>
              <a:t> на 31 год </a:t>
            </a:r>
            <a:r>
              <a:rPr lang="ru-RU" dirty="0" err="1" smtClean="0"/>
              <a:t>маладзейша</a:t>
            </a:r>
            <a:r>
              <a:rPr lang="ru-RU" dirty="0" smtClean="0"/>
              <a:t> </a:t>
            </a:r>
            <a:r>
              <a:rPr lang="ru-RU" dirty="0"/>
              <a:t>за  бабулю і ў 6 </a:t>
            </a:r>
            <a:r>
              <a:rPr lang="ru-RU" dirty="0" err="1"/>
              <a:t>разоў</a:t>
            </a:r>
            <a:r>
              <a:rPr lang="ru-RU" dirty="0"/>
              <a:t> </a:t>
            </a:r>
            <a:r>
              <a:rPr lang="ru-RU" dirty="0" err="1" smtClean="0"/>
              <a:t>старэйша</a:t>
            </a:r>
            <a:r>
              <a:rPr lang="ru-RU" dirty="0" smtClean="0"/>
              <a:t> за дачку. </a:t>
            </a:r>
            <a:r>
              <a:rPr lang="ru-RU" dirty="0" err="1"/>
              <a:t>Колькі</a:t>
            </a:r>
            <a:r>
              <a:rPr lang="ru-RU" dirty="0"/>
              <a:t>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кожнай</a:t>
            </a:r>
            <a:r>
              <a:rPr lang="ru-RU" dirty="0"/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76" y="3212975"/>
            <a:ext cx="3312368" cy="298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be-BY" dirty="0" smtClean="0"/>
              <a:t>Задачы на суму і рознасць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13995"/>
          </a:xfrm>
        </p:spPr>
        <p:txBody>
          <a:bodyPr/>
          <a:lstStyle/>
          <a:p>
            <a:pPr marL="0" indent="0">
              <a:buNone/>
            </a:pPr>
            <a:endParaRPr lang="be-BY" dirty="0" smtClean="0"/>
          </a:p>
          <a:p>
            <a:endParaRPr lang="be-BY" dirty="0"/>
          </a:p>
          <a:p>
            <a:endParaRPr lang="be-BY" dirty="0" smtClean="0"/>
          </a:p>
          <a:p>
            <a:endParaRPr lang="be-BY" dirty="0" smtClean="0"/>
          </a:p>
          <a:p>
            <a:pPr marL="0" indent="0">
              <a:buNone/>
            </a:pPr>
            <a:r>
              <a:rPr lang="be-BY" sz="1600" dirty="0" smtClean="0"/>
              <a:t>                                                                </a:t>
            </a:r>
          </a:p>
          <a:p>
            <a:pPr marL="0" indent="0">
              <a:buNone/>
            </a:pPr>
            <a:endParaRPr lang="be-BY" sz="1600" dirty="0"/>
          </a:p>
          <a:p>
            <a:pPr marL="0" indent="0">
              <a:buNone/>
            </a:pPr>
            <a:r>
              <a:rPr lang="be-BY" sz="1600" dirty="0" smtClean="0"/>
              <a:t>                                                               5 кніг</a:t>
            </a:r>
          </a:p>
          <a:p>
            <a:pPr marL="0" indent="0">
              <a:buNone/>
            </a:pPr>
            <a:r>
              <a:rPr lang="be-BY" sz="1600" dirty="0"/>
              <a:t> </a:t>
            </a:r>
            <a:r>
              <a:rPr lang="be-BY" sz="1600" dirty="0" smtClean="0"/>
              <a:t>                                                                </a:t>
            </a:r>
            <a:endParaRPr lang="ru-RU" sz="1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83768" y="3773759"/>
            <a:ext cx="936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8778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51" y="4581128"/>
            <a:ext cx="8778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097" y="1484784"/>
            <a:ext cx="2462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ea typeface="+mj-ea"/>
                <a:cs typeface="+mj-cs"/>
              </a:rPr>
              <a:t>Задача </a:t>
            </a:r>
            <a:r>
              <a:rPr lang="ru-RU" sz="4400" b="1" dirty="0" smtClean="0">
                <a:solidFill>
                  <a:srgbClr val="7030A0"/>
                </a:solidFill>
                <a:ea typeface="+mj-ea"/>
                <a:cs typeface="+mj-cs"/>
              </a:rPr>
              <a:t>3.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35895" y="1556792"/>
            <a:ext cx="5002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dirty="0" smtClean="0"/>
              <a:t>На дзвюх паліцах 19 кніг. На другой паліцы </a:t>
            </a:r>
          </a:p>
          <a:p>
            <a:r>
              <a:rPr lang="be-BY" sz="2000" dirty="0" smtClean="0"/>
              <a:t>на 5 кніг больш, чым на першай. Колькі кніг </a:t>
            </a:r>
          </a:p>
          <a:p>
            <a:r>
              <a:rPr lang="be-BY" sz="2000" dirty="0" smtClean="0"/>
              <a:t>на кожнай паліцы?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3" y="353236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1 паліца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396462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2 паліца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3414682"/>
            <a:ext cx="4635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0032" y="39887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19 кніг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18" y="3655529"/>
            <a:ext cx="127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22" y="3661047"/>
            <a:ext cx="127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33" y="4516342"/>
            <a:ext cx="127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22" y="4515779"/>
            <a:ext cx="127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34" y="4485293"/>
            <a:ext cx="127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81" y="3140968"/>
            <a:ext cx="2501487" cy="205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Тэст «Задачы на суму і рознасць»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71968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4" y="165841"/>
            <a:ext cx="852593" cy="10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1412776"/>
            <a:ext cx="253062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Задача 4.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60648"/>
            <a:ext cx="5328592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/>
              <a:t>Купілі</a:t>
            </a:r>
            <a:r>
              <a:rPr lang="ru-RU" dirty="0" smtClean="0"/>
              <a:t> 120 </a:t>
            </a:r>
            <a:r>
              <a:rPr lang="ru-RU" dirty="0" err="1" smtClean="0"/>
              <a:t>сшыткаў</a:t>
            </a:r>
            <a:r>
              <a:rPr lang="ru-RU" dirty="0" smtClean="0"/>
              <a:t> у клетку і ў </a:t>
            </a:r>
            <a:r>
              <a:rPr lang="ru-RU" dirty="0" err="1" smtClean="0"/>
              <a:t>лінейку</a:t>
            </a:r>
            <a:r>
              <a:rPr lang="ru-RU" dirty="0" smtClean="0"/>
              <a:t>. </a:t>
            </a:r>
            <a:r>
              <a:rPr lang="ru-RU" dirty="0" err="1" smtClean="0"/>
              <a:t>Сшыткаў</a:t>
            </a:r>
            <a:r>
              <a:rPr lang="ru-RU" dirty="0" smtClean="0"/>
              <a:t> у клетку было ў 3 разы </a:t>
            </a:r>
            <a:r>
              <a:rPr lang="ru-RU" dirty="0" err="1" smtClean="0"/>
              <a:t>больш</a:t>
            </a:r>
            <a:r>
              <a:rPr lang="ru-RU" dirty="0" smtClean="0"/>
              <a:t>, </a:t>
            </a:r>
            <a:r>
              <a:rPr lang="ru-RU" dirty="0" err="1" smtClean="0"/>
              <a:t>чым</a:t>
            </a:r>
            <a:r>
              <a:rPr lang="ru-RU" dirty="0" smtClean="0"/>
              <a:t> у </a:t>
            </a:r>
            <a:r>
              <a:rPr lang="ru-RU" dirty="0" err="1" smtClean="0"/>
              <a:t>лінейку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Колькі</a:t>
            </a:r>
            <a:r>
              <a:rPr lang="ru-RU" dirty="0" smtClean="0">
                <a:solidFill>
                  <a:srgbClr val="FF0000"/>
                </a:solidFill>
              </a:rPr>
              <a:t> было </a:t>
            </a:r>
            <a:r>
              <a:rPr lang="ru-RU" dirty="0" err="1" smtClean="0">
                <a:solidFill>
                  <a:srgbClr val="FF0000"/>
                </a:solidFill>
              </a:rPr>
              <a:t>сшыткаў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лінейку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645024"/>
            <a:ext cx="15121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293096"/>
            <a:ext cx="15121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941168"/>
            <a:ext cx="15121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941168"/>
            <a:ext cx="15121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2559547" y="3720801"/>
            <a:ext cx="648070" cy="409691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949436"/>
            <a:ext cx="1498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 клетку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3990234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 </a:t>
            </a:r>
            <a:r>
              <a:rPr lang="ru-RU" sz="2800" b="1" dirty="0" err="1" smtClean="0"/>
              <a:t>лінейку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6093296"/>
            <a:ext cx="2150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120 </a:t>
            </a:r>
            <a:r>
              <a:rPr lang="ru-RU" sz="2800" b="1" dirty="0" err="1" smtClean="0">
                <a:solidFill>
                  <a:srgbClr val="FF0000"/>
                </a:solidFill>
              </a:rPr>
              <a:t>сшыткаў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7" y="257881"/>
            <a:ext cx="835885" cy="100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83" y="241260"/>
            <a:ext cx="835885" cy="100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25" y="196689"/>
            <a:ext cx="835885" cy="100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93" y="620688"/>
            <a:ext cx="28803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Задача 5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1668" y="260648"/>
            <a:ext cx="5544616" cy="26642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     У </a:t>
            </a:r>
            <a:r>
              <a:rPr lang="ru-RU" dirty="0" err="1" smtClean="0"/>
              <a:t>спартыўнай</a:t>
            </a:r>
            <a:r>
              <a:rPr lang="ru-RU" dirty="0" smtClean="0"/>
              <a:t> </a:t>
            </a:r>
            <a:r>
              <a:rPr lang="ru-RU" dirty="0" err="1" smtClean="0"/>
              <a:t>секцыі</a:t>
            </a:r>
            <a:r>
              <a:rPr lang="ru-RU" dirty="0" smtClean="0"/>
              <a:t> </a:t>
            </a:r>
            <a:r>
              <a:rPr lang="ru-RU" dirty="0" err="1" smtClean="0"/>
              <a:t>займаеццы</a:t>
            </a:r>
            <a:r>
              <a:rPr lang="ru-RU" dirty="0" smtClean="0"/>
              <a:t> 60 </a:t>
            </a:r>
            <a:r>
              <a:rPr lang="ru-RU" dirty="0" err="1" smtClean="0"/>
              <a:t>вучняў</a:t>
            </a:r>
            <a:r>
              <a:rPr lang="ru-RU" dirty="0" smtClean="0"/>
              <a:t>, </a:t>
            </a:r>
            <a:r>
              <a:rPr lang="ru-RU" dirty="0" err="1" smtClean="0"/>
              <a:t>прычым</a:t>
            </a:r>
            <a:r>
              <a:rPr lang="ru-RU" dirty="0" smtClean="0"/>
              <a:t> </a:t>
            </a:r>
            <a:r>
              <a:rPr lang="ru-RU" dirty="0" err="1" smtClean="0"/>
              <a:t>хлопчыкаў</a:t>
            </a:r>
            <a:r>
              <a:rPr lang="ru-RU" dirty="0" smtClean="0"/>
              <a:t> у 4 разы </a:t>
            </a:r>
            <a:r>
              <a:rPr lang="ru-RU" dirty="0" err="1" smtClean="0"/>
              <a:t>больш</a:t>
            </a:r>
            <a:r>
              <a:rPr lang="ru-RU" dirty="0" smtClean="0"/>
              <a:t>, </a:t>
            </a:r>
            <a:r>
              <a:rPr lang="ru-RU" dirty="0" err="1" smtClean="0"/>
              <a:t>чым</a:t>
            </a:r>
            <a:r>
              <a:rPr lang="ru-RU" dirty="0" smtClean="0"/>
              <a:t> </a:t>
            </a:r>
            <a:r>
              <a:rPr lang="ru-RU" dirty="0" err="1" smtClean="0"/>
              <a:t>дзяўчынак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Колькі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хлопчыкаў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колькі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дзяўчынак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займаецца</a:t>
            </a:r>
            <a:r>
              <a:rPr lang="ru-RU" dirty="0" smtClean="0">
                <a:solidFill>
                  <a:srgbClr val="FF0000"/>
                </a:solidFill>
              </a:rPr>
              <a:t> ў </a:t>
            </a:r>
            <a:r>
              <a:rPr lang="ru-RU" dirty="0" err="1" smtClean="0">
                <a:solidFill>
                  <a:srgbClr val="FF0000"/>
                </a:solidFill>
              </a:rPr>
              <a:t>секцыі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47664" y="3717032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547664" y="4725144"/>
            <a:ext cx="2952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3429000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Дз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437112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Хл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788024" y="3501008"/>
            <a:ext cx="360040" cy="145932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92080" y="3985900"/>
            <a:ext cx="1443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60 </a:t>
            </a:r>
            <a:r>
              <a:rPr lang="ru-RU" sz="2800" b="1" dirty="0" err="1" smtClean="0"/>
              <a:t>вучн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47664" y="361860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39752" y="3623329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55095" y="462671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39752" y="463144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59832" y="463144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79912" y="465313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99992" y="4657863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nskstars.ru/uploads/U1i3Tv7ML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6436"/>
            <a:ext cx="1725052" cy="17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3156" y="4900373"/>
            <a:ext cx="1101653" cy="145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62618"/>
            <a:ext cx="1321665" cy="241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1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1786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Задача 6.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404664"/>
            <a:ext cx="4906888" cy="146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Складзіце</a:t>
            </a:r>
            <a:r>
              <a:rPr lang="ru-RU" dirty="0" smtClean="0"/>
              <a:t> задачу па </a:t>
            </a:r>
            <a:r>
              <a:rPr lang="ru-RU" dirty="0" err="1" smtClean="0"/>
              <a:t>рысунку</a:t>
            </a:r>
            <a:r>
              <a:rPr lang="ru-RU" dirty="0" smtClean="0"/>
              <a:t> і </a:t>
            </a:r>
            <a:r>
              <a:rPr lang="ru-RU" dirty="0" err="1" smtClean="0"/>
              <a:t>запішыце</a:t>
            </a:r>
            <a:r>
              <a:rPr lang="ru-RU" dirty="0" smtClean="0"/>
              <a:t> </a:t>
            </a:r>
            <a:r>
              <a:rPr lang="ru-RU" dirty="0" err="1" smtClean="0"/>
              <a:t>яе</a:t>
            </a:r>
            <a:r>
              <a:rPr lang="ru-RU" dirty="0" smtClean="0"/>
              <a:t> </a:t>
            </a:r>
            <a:r>
              <a:rPr lang="ru-RU" dirty="0" err="1" smtClean="0"/>
              <a:t>рашэнне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835885" cy="100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63" y="4221088"/>
            <a:ext cx="1430254" cy="136004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059832" y="3356992"/>
            <a:ext cx="7920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059832" y="4905301"/>
            <a:ext cx="29523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071664" y="3244788"/>
            <a:ext cx="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851920" y="3244788"/>
            <a:ext cx="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081473" y="4788905"/>
            <a:ext cx="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851920" y="4797152"/>
            <a:ext cx="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644008" y="4788905"/>
            <a:ext cx="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364088" y="4779242"/>
            <a:ext cx="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012160" y="4779242"/>
            <a:ext cx="0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ая фигурная скобка 20"/>
          <p:cNvSpPr/>
          <p:nvPr/>
        </p:nvSpPr>
        <p:spPr>
          <a:xfrm>
            <a:off x="6012160" y="2924944"/>
            <a:ext cx="720080" cy="230425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876256" y="378904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 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1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af7611bfa23a4777ef835fae84be3d65670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285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Тэма: Рашэнне задач </vt:lpstr>
      <vt:lpstr>Матэматычны лабірынт </vt:lpstr>
      <vt:lpstr>Задача 1</vt:lpstr>
      <vt:lpstr>Задача 2</vt:lpstr>
      <vt:lpstr>Задачы на суму і рознасць</vt:lpstr>
      <vt:lpstr>Тэст «Задачы на суму і рознасць»</vt:lpstr>
      <vt:lpstr>Задача 4.</vt:lpstr>
      <vt:lpstr>Задача 5</vt:lpstr>
      <vt:lpstr>Задача 6.</vt:lpstr>
      <vt:lpstr>Презентация PowerPoint</vt:lpstr>
      <vt:lpstr>Презентация PowerPoint</vt:lpstr>
      <vt:lpstr>Рэфлексія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«части»</dc:title>
  <dc:creator>Ольга Михайловна</dc:creator>
  <cp:lastModifiedBy>User</cp:lastModifiedBy>
  <cp:revision>38</cp:revision>
  <dcterms:created xsi:type="dcterms:W3CDTF">2014-10-24T16:27:01Z</dcterms:created>
  <dcterms:modified xsi:type="dcterms:W3CDTF">2017-12-17T15:47:55Z</dcterms:modified>
</cp:coreProperties>
</file>