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56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"/>
    <p:penClr>
      <a:srgbClr val="FF0000"/>
    </p:penClr>
  </p:showPr>
  <p:clrMru>
    <a:srgbClr val="5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8C51-45F1-46FB-A7C8-70238EBF5B7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E39D-B774-4C2E-B220-9B8159AAE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%20&#1091;&#1095;&#1080;&#1090;&#1077;&#1083;&#1103;%202.wa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узыка учителя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0108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ВЫПУСКНИКИ – </a:t>
            </a:r>
          </a:p>
          <a:p>
            <a:pPr>
              <a:buNone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НАШИ ПЕДАГОГИ!</a:t>
            </a:r>
          </a:p>
          <a:p>
            <a:pPr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</a:t>
            </a:r>
            <a:endParaRPr lang="ru-RU" sz="5400" dirty="0"/>
          </a:p>
        </p:txBody>
      </p:sp>
      <p:pic>
        <p:nvPicPr>
          <p:cNvPr id="4" name="Содержимое 3" descr="SDC11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14488"/>
            <a:ext cx="2954790" cy="2214578"/>
          </a:xfrm>
          <a:prstGeom prst="rect">
            <a:avLst/>
          </a:prstGeom>
        </p:spPr>
      </p:pic>
      <p:pic>
        <p:nvPicPr>
          <p:cNvPr id="5" name="Содержимое 3" descr="DSCI0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071678"/>
            <a:ext cx="2945871" cy="2214578"/>
          </a:xfrm>
          <a:prstGeom prst="rect">
            <a:avLst/>
          </a:prstGeom>
        </p:spPr>
      </p:pic>
      <p:pic>
        <p:nvPicPr>
          <p:cNvPr id="6" name="Рисунок 5" descr="DSCI0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928934"/>
            <a:ext cx="2428874" cy="3500438"/>
          </a:xfrm>
          <a:prstGeom prst="rect">
            <a:avLst/>
          </a:prstGeom>
        </p:spPr>
      </p:pic>
      <p:pic>
        <p:nvPicPr>
          <p:cNvPr id="7" name="Содержимое 3" descr="САД 0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4500570"/>
            <a:ext cx="2928958" cy="2214578"/>
          </a:xfrm>
          <a:prstGeom prst="rect">
            <a:avLst/>
          </a:prstGeom>
        </p:spPr>
      </p:pic>
    </p:spTree>
  </p:cSld>
  <p:clrMapOvr>
    <a:masterClrMapping/>
  </p:clrMapOvr>
  <p:transition advTm="20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5C0000"/>
                </a:solidFill>
              </a:rPr>
              <a:t>ЯРОШУК МАРИНА СТАНИСЛАВОВНА</a:t>
            </a:r>
            <a:endParaRPr lang="ru-RU" sz="3200" b="1" i="1" dirty="0">
              <a:solidFill>
                <a:srgbClr val="5C0000"/>
              </a:solidFill>
            </a:endParaRPr>
          </a:p>
        </p:txBody>
      </p:sp>
      <p:pic>
        <p:nvPicPr>
          <p:cNvPr id="4" name="Содержимое 3" descr="SDC11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623959" cy="4525963"/>
          </a:xfrm>
        </p:spPr>
      </p:pic>
    </p:spTree>
  </p:cSld>
  <p:clrMapOvr>
    <a:masterClrMapping/>
  </p:clrMapOvr>
  <p:transition advTm="12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БОХАН ЕЛЕНА РИШАРДОВНА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I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6034617" cy="4525963"/>
          </a:xfrm>
        </p:spPr>
      </p:pic>
    </p:spTree>
  </p:cSld>
  <p:clrMapOvr>
    <a:masterClrMapping/>
  </p:clrMapOvr>
  <p:transition advTm="12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ЛОЙКО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ИРИНА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АДОЛЬФОВНА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I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12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АРТИШ ОКСАНА СТАНИСЛАВОВНА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АД 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034617" cy="4525963"/>
          </a:xfrm>
        </p:spPr>
      </p:pic>
    </p:spTree>
  </p:cSld>
  <p:clrMapOvr>
    <a:masterClrMapping/>
  </p:clrMapOvr>
  <p:transition advTm="16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20</Words>
  <Application>Microsoft Office PowerPoint</Application>
  <PresentationFormat>Экран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</vt:lpstr>
      <vt:lpstr>ЯРОШУК МАРИНА СТАНИСЛАВОВНА</vt:lpstr>
      <vt:lpstr>БОХАН ЕЛЕНА РИШАРДОВНА</vt:lpstr>
      <vt:lpstr>                    ЛОЙКО                                                         ИРИНА                                         АДОЛЬФОВНА     </vt:lpstr>
      <vt:lpstr>АРТИШ ОКСАНА СТАНИСЛАВОВНА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2016-04-07T14:22:19Z</dcterms:created>
  <dcterms:modified xsi:type="dcterms:W3CDTF">2016-04-08T16:51:50Z</dcterms:modified>
</cp:coreProperties>
</file>