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4" r:id="rId2"/>
    <p:sldId id="279" r:id="rId3"/>
    <p:sldId id="264" r:id="rId4"/>
    <p:sldId id="30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7" r:id="rId17"/>
    <p:sldId id="294" r:id="rId18"/>
    <p:sldId id="299" r:id="rId19"/>
    <p:sldId id="277" r:id="rId20"/>
    <p:sldId id="292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50" d="100"/>
          <a:sy n="50" d="100"/>
        </p:scale>
        <p:origin x="-1956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05.11.2015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azbez.com/sites/azbez.com/files/images/005_kopiya1.preview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673</TotalTime>
  <Words>447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Инструкция по оказанию первой медицинской помощи</vt:lpstr>
      <vt:lpstr>Слайд 17</vt:lpstr>
      <vt:lpstr>Транспортировка на берег.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66</cp:revision>
  <dcterms:created xsi:type="dcterms:W3CDTF">2013-09-24T05:57:37Z</dcterms:created>
  <dcterms:modified xsi:type="dcterms:W3CDTF">2015-11-05T21:06:41Z</dcterms:modified>
</cp:coreProperties>
</file>