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1" r:id="rId12"/>
    <p:sldId id="268" r:id="rId13"/>
    <p:sldId id="281" r:id="rId14"/>
    <p:sldId id="282" r:id="rId15"/>
    <p:sldId id="283" r:id="rId16"/>
    <p:sldId id="269" r:id="rId17"/>
    <p:sldId id="279" r:id="rId18"/>
    <p:sldId id="278" r:id="rId19"/>
    <p:sldId id="277" r:id="rId20"/>
    <p:sldId id="276" r:id="rId21"/>
    <p:sldId id="275" r:id="rId22"/>
    <p:sldId id="274" r:id="rId23"/>
    <p:sldId id="273" r:id="rId24"/>
    <p:sldId id="272" r:id="rId25"/>
    <p:sldId id="271" r:id="rId26"/>
    <p:sldId id="290" r:id="rId27"/>
    <p:sldId id="285" r:id="rId28"/>
    <p:sldId id="287" r:id="rId29"/>
    <p:sldId id="289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4BEB"/>
    <a:srgbClr val="7C43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21.12.2010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t>21.12.2010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t>21.12.2010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t>21.12.2010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t>21.12.2010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t>21.12.2010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t>21.12.2010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7B1F-C5AC-4B54-93C8-9891C673D481}" type="datetimeFigureOut">
              <a:rPr lang="ru-RU" smtClean="0"/>
              <a:t>21.12.2010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8C59-5D4A-4D4F-9A28-AD16BB927A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15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3" Type="http://schemas.openxmlformats.org/officeDocument/2006/relationships/image" Target="../media/image17.gif"/><Relationship Id="rId7" Type="http://schemas.openxmlformats.org/officeDocument/2006/relationships/slide" Target="slide6.xml"/><Relationship Id="rId12" Type="http://schemas.openxmlformats.org/officeDocument/2006/relationships/slide" Target="slide11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Admin\&#1052;&#1086;&#1080;%20&#1076;&#1086;&#1082;&#1091;&#1084;&#1077;&#1085;&#1090;&#1099;\&#1087;&#1088;&#1110;&#1079;.pptx" TargetMode="Externa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slide" Target="slide2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7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Admin\&#1052;&#1086;&#1080;%20&#1076;&#1086;&#1082;&#1091;&#1084;&#1077;&#1085;&#1090;&#1099;\&#1087;&#1088;&#1110;&#1079;.pptx" TargetMode="Externa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2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10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11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12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13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14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5" Type="http://schemas.openxmlformats.org/officeDocument/2006/relationships/image" Target="../media/image6.gif"/><Relationship Id="rId4" Type="http://schemas.openxmlformats.org/officeDocument/2006/relationships/image" Target="../media/image21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26.xml"/><Relationship Id="rId3" Type="http://schemas.openxmlformats.org/officeDocument/2006/relationships/slide" Target="slide17.xml"/><Relationship Id="rId7" Type="http://schemas.openxmlformats.org/officeDocument/2006/relationships/slide" Target="slide20.xml"/><Relationship Id="rId12" Type="http://schemas.openxmlformats.org/officeDocument/2006/relationships/slide" Target="slide25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11" Type="http://schemas.openxmlformats.org/officeDocument/2006/relationships/slide" Target="slide24.xml"/><Relationship Id="rId5" Type="http://schemas.openxmlformats.org/officeDocument/2006/relationships/slide" Target="slide4.xml"/><Relationship Id="rId15" Type="http://schemas.openxmlformats.org/officeDocument/2006/relationships/image" Target="../media/image21.wmf"/><Relationship Id="rId10" Type="http://schemas.openxmlformats.org/officeDocument/2006/relationships/slide" Target="slide23.xml"/><Relationship Id="rId4" Type="http://schemas.openxmlformats.org/officeDocument/2006/relationships/slide" Target="slide18.xml"/><Relationship Id="rId9" Type="http://schemas.openxmlformats.org/officeDocument/2006/relationships/slide" Target="slide22.xml"/><Relationship Id="rId14" Type="http://schemas.openxmlformats.org/officeDocument/2006/relationships/image" Target="../media/image22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2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57128" y="3789040"/>
            <a:ext cx="5715272" cy="1728192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accent2"/>
                </a:solidFill>
              </a:rPr>
              <a:t>Хто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хоча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стаць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выдатнікам</a:t>
            </a:r>
            <a:r>
              <a:rPr lang="ru-RU" dirty="0" smtClean="0">
                <a:solidFill>
                  <a:schemeClr val="accent2"/>
                </a:solidFill>
              </a:rPr>
              <a:t>?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2143116"/>
            <a:ext cx="5544616" cy="1752600"/>
          </a:xfrm>
        </p:spPr>
        <p:txBody>
          <a:bodyPr>
            <a:normAutofit fontScale="92500"/>
          </a:bodyPr>
          <a:lstStyle/>
          <a:p>
            <a:r>
              <a:rPr lang="be-BY" dirty="0"/>
              <a:t>Інтэлектуальная гульня па тэме «Дзеяслоў. Абагульненне і  сістэматызацыя вывучанага</a:t>
            </a:r>
            <a:r>
              <a:rPr lang="be-BY" dirty="0" smtClean="0"/>
              <a:t>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00808"/>
            <a:ext cx="2016224" cy="3600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ru-RU" sz="3600" b="0" dirty="0" smtClean="0">
                <a:hlinkClick r:id="rId2" action="ppaction://hlinksldjump"/>
              </a:rPr>
              <a:t>а) (не</a:t>
            </a:r>
            <a:r>
              <a:rPr lang="ru-RU" sz="3600" b="0" dirty="0">
                <a:hlinkClick r:id="rId2" action="ppaction://hlinksldjump"/>
              </a:rPr>
              <a:t>) </a:t>
            </a:r>
            <a:r>
              <a:rPr lang="ru-RU" sz="3600" b="0" dirty="0" err="1">
                <a:hlinkClick r:id="rId2" action="ppaction://hlinksldjump"/>
              </a:rPr>
              <a:t>дапамаглi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2" action="ppaction://hlinksldjump"/>
              </a:rPr>
              <a:t>б) </a:t>
            </a:r>
            <a:r>
              <a:rPr lang="ru-RU" sz="3600" dirty="0">
                <a:hlinkClick r:id="rId2" action="ppaction://hlinksldjump"/>
              </a:rPr>
              <a:t>(не) </a:t>
            </a:r>
            <a:r>
              <a:rPr lang="ru-RU" sz="3600" dirty="0" err="1">
                <a:hlinkClick r:id="rId2" action="ppaction://hlinksldjump"/>
              </a:rPr>
              <a:t>спытаць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Восем</a:t>
            </a:r>
            <a:r>
              <a:rPr lang="ru-RU" dirty="0" smtClean="0"/>
              <a:t> </a:t>
            </a:r>
            <a:r>
              <a:rPr lang="ru-RU" dirty="0" err="1" smtClean="0"/>
              <a:t>балаў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3" action="ppaction://hlinksldjump"/>
              </a:rPr>
              <a:t>в) (не) </a:t>
            </a:r>
            <a:r>
              <a:rPr lang="ru-RU" sz="3600" dirty="0" err="1">
                <a:hlinkClick r:id="rId3" action="ppaction://hlinksldjump"/>
              </a:rPr>
              <a:t>дамагаць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2" action="ppaction://hlinksldjump"/>
              </a:rPr>
              <a:t>г) (не) дума</a:t>
            </a:r>
            <a:r>
              <a:rPr lang="be-BY" sz="3600" dirty="0">
                <a:hlinkClick r:id="rId2" action="ppaction://hlinksldjump"/>
              </a:rPr>
              <a:t>ў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/>
              <a:t>8.</a:t>
            </a:r>
            <a:r>
              <a:rPr lang="ru-RU" sz="3600" dirty="0"/>
              <a:t> </a:t>
            </a:r>
            <a:r>
              <a:rPr lang="ru-RU" sz="3600" dirty="0" err="1"/>
              <a:t>Дзеясло</a:t>
            </a:r>
            <a:r>
              <a:rPr lang="be-BY" sz="3600" dirty="0"/>
              <a:t>ў</a:t>
            </a:r>
            <a:r>
              <a:rPr lang="ru-RU" sz="3600" dirty="0"/>
              <a:t> </a:t>
            </a:r>
            <a:r>
              <a:rPr lang="ru-RU" sz="3600" dirty="0" err="1"/>
              <a:t>пiшацца</a:t>
            </a:r>
            <a:r>
              <a:rPr lang="ru-RU" sz="3600" dirty="0"/>
              <a:t> з </a:t>
            </a:r>
            <a:r>
              <a:rPr lang="ru-RU" sz="3600" dirty="0" err="1"/>
              <a:t>часцiцай</a:t>
            </a:r>
            <a:r>
              <a:rPr lang="ru-RU" sz="3600" dirty="0"/>
              <a:t> не </a:t>
            </a:r>
            <a:r>
              <a:rPr lang="ru-RU" sz="3600" dirty="0" err="1"/>
              <a:t>злiтна</a:t>
            </a:r>
            <a:r>
              <a:rPr lang="ru-RU" sz="3600" dirty="0" smtClean="0"/>
              <a:t>:</a:t>
            </a:r>
            <a:r>
              <a:rPr lang="ru-RU" sz="3600" dirty="0"/>
              <a:t>	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700808"/>
            <a:ext cx="1095300" cy="120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189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Дзевяць балаў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9. </a:t>
            </a:r>
            <a:r>
              <a:rPr lang="ru-RU" b="0" dirty="0">
                <a:latin typeface="Calibri" pitchFamily="34" charset="0"/>
                <a:cs typeface="Calibri" pitchFamily="34" charset="0"/>
              </a:rPr>
              <a:t>I</a:t>
            </a:r>
            <a:r>
              <a:rPr lang="be-BY" b="0" dirty="0">
                <a:latin typeface="Calibri" pitchFamily="34" charset="0"/>
                <a:cs typeface="Calibri" pitchFamily="34" charset="0"/>
              </a:rPr>
              <a:t>н</a:t>
            </a:r>
            <a:r>
              <a:rPr lang="ru-RU" b="0" dirty="0" err="1">
                <a:latin typeface="Calibri" pitchFamily="34" charset="0"/>
                <a:cs typeface="Calibri" pitchFamily="34" charset="0"/>
              </a:rPr>
              <a:t>фi</a:t>
            </a:r>
            <a:r>
              <a:rPr lang="be-BY" b="0" dirty="0">
                <a:latin typeface="Calibri" pitchFamily="34" charset="0"/>
                <a:cs typeface="Calibri" pitchFamily="34" charset="0"/>
              </a:rPr>
              <a:t>н</a:t>
            </a:r>
            <a:r>
              <a:rPr lang="ru-RU" b="0" dirty="0" err="1">
                <a:latin typeface="Calibri" pitchFamily="34" charset="0"/>
                <a:cs typeface="Calibri" pitchFamily="34" charset="0"/>
              </a:rPr>
              <a:t>iты</a:t>
            </a:r>
            <a:r>
              <a:rPr lang="be-BY" b="0" dirty="0">
                <a:latin typeface="Calibri" pitchFamily="34" charset="0"/>
                <a:cs typeface="Calibri" pitchFamily="34" charset="0"/>
              </a:rPr>
              <a:t>ў</a:t>
            </a:r>
            <a:r>
              <a:rPr lang="ru-RU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b="0" dirty="0" err="1">
                <a:latin typeface="Calibri" pitchFamily="34" charset="0"/>
                <a:cs typeface="Calibri" pitchFamily="34" charset="0"/>
              </a:rPr>
              <a:t>выконвае</a:t>
            </a:r>
            <a:r>
              <a:rPr lang="ru-RU" b="0" dirty="0">
                <a:latin typeface="Calibri" pitchFamily="34" charset="0"/>
                <a:cs typeface="Calibri" pitchFamily="34" charset="0"/>
              </a:rPr>
              <a:t> ролю дапа</a:t>
            </a:r>
            <a:r>
              <a:rPr lang="be-BY" b="0" dirty="0">
                <a:latin typeface="Calibri" pitchFamily="34" charset="0"/>
                <a:cs typeface="Calibri" pitchFamily="34" charset="0"/>
              </a:rPr>
              <a:t>ў</a:t>
            </a:r>
            <a:r>
              <a:rPr lang="ru-RU" b="0" dirty="0" err="1">
                <a:latin typeface="Calibri" pitchFamily="34" charset="0"/>
                <a:cs typeface="Calibri" pitchFamily="34" charset="0"/>
              </a:rPr>
              <a:t>нення</a:t>
            </a:r>
            <a:r>
              <a:rPr lang="ru-RU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be-BY" b="0" dirty="0">
                <a:latin typeface="Calibri" pitchFamily="34" charset="0"/>
                <a:cs typeface="Calibri" pitchFamily="34" charset="0"/>
              </a:rPr>
              <a:t>ў</a:t>
            </a:r>
            <a:r>
              <a:rPr lang="ru-RU" b="0" dirty="0">
                <a:latin typeface="Calibri" pitchFamily="34" charset="0"/>
                <a:cs typeface="Calibri" pitchFamily="34" charset="0"/>
              </a:rPr>
              <a:t> сказе: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20527" y="2606722"/>
            <a:ext cx="7992888" cy="75027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hlinkClick r:id="rId2" action="ppaction://hlinksldjump"/>
              </a:rPr>
              <a:t>а) </a:t>
            </a:r>
            <a:r>
              <a:rPr lang="ru-RU" sz="3200" dirty="0" err="1">
                <a:hlinkClick r:id="rId2" action="ppaction://hlinksldjump"/>
              </a:rPr>
              <a:t>Прыйшла</a:t>
            </a:r>
            <a:r>
              <a:rPr lang="ru-RU" sz="3200" dirty="0">
                <a:hlinkClick r:id="rId2" action="ppaction://hlinksldjump"/>
              </a:rPr>
              <a:t> пара </a:t>
            </a:r>
            <a:r>
              <a:rPr lang="ru-RU" sz="3200" dirty="0" err="1">
                <a:hlinkClick r:id="rId2" action="ppaction://hlinksldjump"/>
              </a:rPr>
              <a:t>пачынаць</a:t>
            </a:r>
            <a:r>
              <a:rPr lang="ru-RU" sz="3200" dirty="0">
                <a:hlinkClick r:id="rId2" action="ppaction://hlinksldjump"/>
              </a:rPr>
              <a:t> </a:t>
            </a:r>
            <a:r>
              <a:rPr lang="ru-RU" sz="3200" dirty="0" err="1">
                <a:hlinkClick r:id="rId2" action="ppaction://hlinksldjump"/>
              </a:rPr>
              <a:t>жнiво</a:t>
            </a:r>
            <a:r>
              <a:rPr lang="be-BY" sz="3200" dirty="0">
                <a:hlinkClick r:id="rId2" action="ppaction://hlinksldjump"/>
              </a:rPr>
              <a:t>.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8433" y="3717032"/>
            <a:ext cx="7992888" cy="7200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hlinkClick r:id="rId2" action="ppaction://hlinksldjump"/>
              </a:rPr>
              <a:t>б) Еду я </a:t>
            </a:r>
            <a:r>
              <a:rPr lang="ru-RU" sz="2800" dirty="0" err="1">
                <a:hlinkClick r:id="rId2" action="ppaction://hlinksldjump"/>
              </a:rPr>
              <a:t>дадому</a:t>
            </a:r>
            <a:r>
              <a:rPr lang="ru-RU" sz="2800" dirty="0">
                <a:hlinkClick r:id="rId2" action="ppaction://hlinksldjump"/>
              </a:rPr>
              <a:t> </a:t>
            </a:r>
            <a:r>
              <a:rPr lang="ru-RU" sz="2800" dirty="0" err="1">
                <a:hlinkClick r:id="rId2" action="ppaction://hlinksldjump"/>
              </a:rPr>
              <a:t>пераведаць</a:t>
            </a:r>
            <a:r>
              <a:rPr lang="ru-RU" sz="2800" dirty="0">
                <a:hlinkClick r:id="rId2" action="ppaction://hlinksldjump"/>
              </a:rPr>
              <a:t>  </a:t>
            </a:r>
            <a:r>
              <a:rPr lang="ru-RU" sz="2800" dirty="0" err="1">
                <a:hlinkClick r:id="rId2" action="ppaction://hlinksldjump"/>
              </a:rPr>
              <a:t>блiзкiх</a:t>
            </a:r>
            <a:r>
              <a:rPr lang="ru-RU" sz="2800" dirty="0">
                <a:hlinkClick r:id="rId2" action="ppaction://hlinksldjump"/>
              </a:rPr>
              <a:t>, родных, </a:t>
            </a:r>
            <a:r>
              <a:rPr lang="ru-RU" sz="2800" dirty="0" err="1">
                <a:hlinkClick r:id="rId2" action="ppaction://hlinksldjump"/>
              </a:rPr>
              <a:t>дарагiх</a:t>
            </a:r>
            <a:r>
              <a:rPr lang="be-BY" sz="2800" dirty="0">
                <a:hlinkClick r:id="rId2" action="ppaction://hlinksldjump"/>
              </a:rPr>
              <a:t>.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8433" y="4653136"/>
            <a:ext cx="7992888" cy="7200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hlinkClick r:id="rId3" action="ppaction://hlinksldjump"/>
              </a:rPr>
              <a:t>в) </a:t>
            </a:r>
            <a:r>
              <a:rPr lang="be-BY" sz="3200" dirty="0">
                <a:hlinkClick r:id="rId3" action="ppaction://hlinksldjump"/>
              </a:rPr>
              <a:t>М</a:t>
            </a:r>
            <a:r>
              <a:rPr lang="ru-RU" sz="3200" dirty="0" err="1">
                <a:hlinkClick r:id="rId3" action="ppaction://hlinksldjump"/>
              </a:rPr>
              <a:t>aцi</a:t>
            </a:r>
            <a:r>
              <a:rPr lang="ru-RU" sz="3200" dirty="0">
                <a:hlinkClick r:id="rId3" action="ppaction://hlinksldjump"/>
              </a:rPr>
              <a:t> падала нам </a:t>
            </a:r>
            <a:r>
              <a:rPr lang="ru-RU" sz="3200" dirty="0" err="1">
                <a:hlinkClick r:id="rId3" action="ppaction://hlinksldjump"/>
              </a:rPr>
              <a:t>снедаць</a:t>
            </a:r>
            <a:r>
              <a:rPr lang="be-BY" sz="3200" dirty="0" smtClean="0">
                <a:hlinkClick r:id="rId3" action="ppaction://hlinksldjump"/>
              </a:rPr>
              <a:t>.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560" y="5517232"/>
            <a:ext cx="7989761" cy="79208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hlinkClick r:id="rId2" action="ppaction://hlinksldjump"/>
              </a:rPr>
              <a:t>г) </a:t>
            </a:r>
            <a:r>
              <a:rPr lang="ru-RU" sz="3200" dirty="0" err="1">
                <a:hlinkClick r:id="rId2" action="ppaction://hlinksldjump"/>
              </a:rPr>
              <a:t>Букрэй</a:t>
            </a:r>
            <a:r>
              <a:rPr lang="ru-RU" sz="3200" dirty="0">
                <a:hlinkClick r:id="rId2" action="ppaction://hlinksldjump"/>
              </a:rPr>
              <a:t> </a:t>
            </a:r>
            <a:r>
              <a:rPr lang="ru-RU" sz="3200" dirty="0" err="1">
                <a:hlinkClick r:id="rId2" action="ppaction://hlinksldjump"/>
              </a:rPr>
              <a:t>перада</a:t>
            </a:r>
            <a:r>
              <a:rPr lang="be-BY" sz="3200" dirty="0">
                <a:hlinkClick r:id="rId2" action="ppaction://hlinksldjump"/>
              </a:rPr>
              <a:t>ў</a:t>
            </a:r>
            <a:r>
              <a:rPr lang="ru-RU" sz="3200" dirty="0">
                <a:hlinkClick r:id="rId2" action="ppaction://hlinksldjump"/>
              </a:rPr>
              <a:t> </a:t>
            </a:r>
            <a:r>
              <a:rPr lang="ru-RU" sz="3200" dirty="0" err="1">
                <a:hlinkClick r:id="rId2" action="ppaction://hlinksldjump"/>
              </a:rPr>
              <a:t>атраду</a:t>
            </a:r>
            <a:r>
              <a:rPr lang="ru-RU" sz="3200" dirty="0">
                <a:hlinkClick r:id="rId2" action="ppaction://hlinksldjump"/>
              </a:rPr>
              <a:t> </a:t>
            </a:r>
            <a:r>
              <a:rPr lang="ru-RU" sz="3200" dirty="0" err="1" smtClean="0">
                <a:hlinkClick r:id="rId2" action="ppaction://hlinksldjump"/>
              </a:rPr>
              <a:t>каманду</a:t>
            </a:r>
            <a:r>
              <a:rPr lang="ru-RU" sz="3200" dirty="0" smtClean="0">
                <a:hlinkClick r:id="rId2" action="ppaction://hlinksldjump"/>
              </a:rPr>
              <a:t> </a:t>
            </a:r>
            <a:r>
              <a:rPr lang="ru-RU" sz="3200" dirty="0" err="1" smtClean="0">
                <a:hlinkClick r:id="rId2" action="ppaction://hlinksldjump"/>
              </a:rPr>
              <a:t>спыніцца</a:t>
            </a:r>
            <a:r>
              <a:rPr lang="ru-RU" sz="3200" dirty="0" smtClean="0">
                <a:hlinkClick r:id="rId2" action="ppaction://hlinksldjump"/>
              </a:rPr>
              <a:t>.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262268"/>
            <a:ext cx="1330848" cy="141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584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Дзесяць балаў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1629" y="2780928"/>
            <a:ext cx="7992888" cy="75027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hlinkClick r:id="rId2" action="ppaction://hlinksldjump"/>
              </a:rPr>
              <a:t>а) </a:t>
            </a:r>
            <a:r>
              <a:rPr lang="ru-RU" sz="2800" dirty="0" err="1">
                <a:hlinkClick r:id="rId2" action="ppaction://hlinksldjump"/>
              </a:rPr>
              <a:t>Каб</a:t>
            </a:r>
            <a:r>
              <a:rPr lang="ru-RU" sz="2800" dirty="0">
                <a:hlinkClick r:id="rId2" action="ppaction://hlinksldjump"/>
              </a:rPr>
              <a:t> </a:t>
            </a:r>
            <a:r>
              <a:rPr lang="ru-RU" sz="2800" dirty="0" err="1">
                <a:hlinkClick r:id="rId2" action="ppaction://hlinksldjump"/>
              </a:rPr>
              <a:t>раней</a:t>
            </a:r>
            <a:r>
              <a:rPr lang="ru-RU" sz="2800" dirty="0">
                <a:hlinkClick r:id="rId2" action="ppaction://hlinksldjump"/>
              </a:rPr>
              <a:t>, то такой травы </a:t>
            </a:r>
            <a:r>
              <a:rPr lang="ru-RU" sz="2800" dirty="0" err="1">
                <a:hlinkClick r:id="rId2" action="ppaction://hlinksldjump"/>
              </a:rPr>
              <a:t>нiхто</a:t>
            </a:r>
            <a:r>
              <a:rPr lang="ru-RU" sz="2800" dirty="0">
                <a:hlinkClick r:id="rId2" action="ppaction://hlinksldjump"/>
              </a:rPr>
              <a:t> не </a:t>
            </a:r>
            <a:r>
              <a:rPr lang="ru-RU" sz="2800" dirty="0" err="1">
                <a:hlinkClick r:id="rId2" action="ppaction://hlinksldjump"/>
              </a:rPr>
              <a:t>дава</a:t>
            </a:r>
            <a:r>
              <a:rPr lang="be-BY" sz="2800" dirty="0">
                <a:hlinkClick r:id="rId2" action="ppaction://hlinksldjump"/>
              </a:rPr>
              <a:t>ў</a:t>
            </a:r>
            <a:r>
              <a:rPr lang="ru-RU" sz="2800" dirty="0">
                <a:hlinkClick r:id="rId2" action="ppaction://hlinksldjump"/>
              </a:rPr>
              <a:t> бы </a:t>
            </a:r>
            <a:r>
              <a:rPr lang="ru-RU" sz="2800" dirty="0" err="1">
                <a:hlinkClick r:id="rId2" action="ppaction://hlinksldjump"/>
              </a:rPr>
              <a:t>каровам</a:t>
            </a:r>
            <a:r>
              <a:rPr lang="ru-RU" sz="2800" dirty="0">
                <a:hlinkClick r:id="rId2" action="ppaction://hlinksldjump"/>
              </a:rPr>
              <a:t> </a:t>
            </a:r>
            <a:r>
              <a:rPr lang="ru-RU" sz="2800" dirty="0" err="1">
                <a:hlinkClick r:id="rId2" action="ppaction://hlinksldjump"/>
              </a:rPr>
              <a:t>таптаць</a:t>
            </a:r>
            <a:r>
              <a:rPr lang="ru-RU" sz="2800" dirty="0">
                <a:hlinkClick r:id="rId2" action="ppaction://hlinksldjump"/>
              </a:rPr>
              <a:t>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3"/>
            <a:ext cx="8185117" cy="1584175"/>
          </a:xfrm>
        </p:spPr>
        <p:txBody>
          <a:bodyPr>
            <a:normAutofit fontScale="92500"/>
          </a:bodyPr>
          <a:lstStyle/>
          <a:p>
            <a:pPr lvl="0"/>
            <a:r>
              <a:rPr lang="ru-RU" sz="2800" dirty="0">
                <a:latin typeface="+mn-lt"/>
              </a:rPr>
              <a:t>10</a:t>
            </a:r>
            <a:r>
              <a:rPr lang="ru-RU" sz="2800" b="0" dirty="0">
                <a:latin typeface="+mn-lt"/>
              </a:rPr>
              <a:t>. </a:t>
            </a:r>
            <a:r>
              <a:rPr lang="ru-RU" sz="2800" b="0" dirty="0" err="1" smtClean="0">
                <a:latin typeface="+mn-lt"/>
              </a:rPr>
              <a:t>Дзеяслоў</a:t>
            </a:r>
            <a:r>
              <a:rPr lang="ru-RU" sz="2800" b="0" dirty="0" smtClean="0">
                <a:latin typeface="+mn-lt"/>
              </a:rPr>
              <a:t> </a:t>
            </a:r>
            <a:r>
              <a:rPr lang="ru-RU" sz="2800" b="0" dirty="0">
                <a:latin typeface="+mn-lt"/>
              </a:rPr>
              <a:t>мае </a:t>
            </a:r>
            <a:r>
              <a:rPr lang="ru-RU" sz="2800" b="0" dirty="0" err="1">
                <a:latin typeface="+mn-lt"/>
              </a:rPr>
              <a:t>наступныя</a:t>
            </a:r>
            <a:r>
              <a:rPr lang="ru-RU" sz="2800" b="0" dirty="0">
                <a:latin typeface="+mn-lt"/>
              </a:rPr>
              <a:t> </a:t>
            </a:r>
            <a:r>
              <a:rPr lang="ru-RU" sz="2800" b="0" dirty="0" err="1">
                <a:latin typeface="+mn-lt"/>
              </a:rPr>
              <a:t>нязменныя</a:t>
            </a:r>
            <a:r>
              <a:rPr lang="ru-RU" sz="2800" b="0" dirty="0">
                <a:latin typeface="+mn-lt"/>
              </a:rPr>
              <a:t> </a:t>
            </a:r>
            <a:r>
              <a:rPr lang="ru-RU" sz="2800" b="0" dirty="0" err="1" smtClean="0">
                <a:latin typeface="+mn-lt"/>
              </a:rPr>
              <a:t>прыметы</a:t>
            </a:r>
            <a:r>
              <a:rPr lang="ru-RU" sz="2800" b="0" dirty="0" smtClean="0">
                <a:latin typeface="+mn-lt"/>
              </a:rPr>
              <a:t> </a:t>
            </a:r>
            <a:r>
              <a:rPr lang="ru-RU" sz="2800" b="0" dirty="0">
                <a:latin typeface="+mn-lt"/>
              </a:rPr>
              <a:t>— </a:t>
            </a:r>
            <a:r>
              <a:rPr lang="ru-RU" sz="2800" b="0" dirty="0" err="1">
                <a:latin typeface="+mn-lt"/>
              </a:rPr>
              <a:t>закончанае</a:t>
            </a:r>
            <a:r>
              <a:rPr lang="ru-RU" sz="2800" b="0" dirty="0">
                <a:latin typeface="+mn-lt"/>
              </a:rPr>
              <a:t> </a:t>
            </a:r>
            <a:r>
              <a:rPr lang="ru-RU" sz="2800" b="0" dirty="0" err="1">
                <a:latin typeface="+mn-lt"/>
              </a:rPr>
              <a:t>трыванне</a:t>
            </a:r>
            <a:r>
              <a:rPr lang="ru-RU" sz="2800" b="0" dirty="0">
                <a:latin typeface="+mn-lt"/>
              </a:rPr>
              <a:t>, </a:t>
            </a:r>
            <a:r>
              <a:rPr lang="ru-RU" sz="2800" b="0" dirty="0" err="1">
                <a:latin typeface="+mn-lt"/>
              </a:rPr>
              <a:t>незваротны</a:t>
            </a:r>
            <a:r>
              <a:rPr lang="ru-RU" sz="2800" b="0" dirty="0">
                <a:latin typeface="+mn-lt"/>
              </a:rPr>
              <a:t>, </a:t>
            </a:r>
            <a:r>
              <a:rPr lang="ru-RU" sz="2800" b="0" dirty="0" err="1" smtClean="0">
                <a:latin typeface="+mn-lt"/>
              </a:rPr>
              <a:t>пераходны</a:t>
            </a:r>
            <a:r>
              <a:rPr lang="ru-RU" sz="2800" b="0" dirty="0">
                <a:latin typeface="+mn-lt"/>
              </a:rPr>
              <a:t>,  I </a:t>
            </a:r>
            <a:r>
              <a:rPr lang="ru-RU" sz="2800" b="0" dirty="0" err="1">
                <a:latin typeface="+mn-lt"/>
              </a:rPr>
              <a:t>спражэнне</a:t>
            </a:r>
            <a:r>
              <a:rPr lang="ru-RU" sz="2800" b="0" dirty="0">
                <a:latin typeface="+mn-lt"/>
              </a:rPr>
              <a:t> — i </a:t>
            </a:r>
            <a:r>
              <a:rPr lang="ru-RU" sz="2800" b="0" dirty="0" err="1">
                <a:latin typeface="+mn-lt"/>
              </a:rPr>
              <a:t>зменныя</a:t>
            </a:r>
            <a:r>
              <a:rPr lang="ru-RU" sz="2800" b="0" dirty="0">
                <a:latin typeface="+mn-lt"/>
              </a:rPr>
              <a:t> — </a:t>
            </a:r>
            <a:r>
              <a:rPr lang="ru-RU" sz="2800" b="0" dirty="0" err="1">
                <a:latin typeface="+mn-lt"/>
              </a:rPr>
              <a:t>умоуны</a:t>
            </a:r>
            <a:r>
              <a:rPr lang="ru-RU" sz="2800" b="0" dirty="0">
                <a:latin typeface="+mn-lt"/>
              </a:rPr>
              <a:t> лад,  </a:t>
            </a:r>
            <a:r>
              <a:rPr lang="ru-RU" sz="2800" b="0" dirty="0" err="1">
                <a:latin typeface="+mn-lt"/>
              </a:rPr>
              <a:t>множны</a:t>
            </a:r>
            <a:r>
              <a:rPr lang="ru-RU" sz="2800" b="0" dirty="0">
                <a:latin typeface="+mn-lt"/>
              </a:rPr>
              <a:t> </a:t>
            </a:r>
            <a:r>
              <a:rPr lang="ru-RU" sz="2800" b="0" dirty="0" err="1">
                <a:latin typeface="+mn-lt"/>
              </a:rPr>
              <a:t>лiк</a:t>
            </a:r>
            <a:r>
              <a:rPr lang="ru-RU" sz="2800" b="0" dirty="0">
                <a:latin typeface="+mn-lt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7764" y="3717032"/>
            <a:ext cx="7992888" cy="7200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hlinkClick r:id="rId2" action="ppaction://hlinksldjump"/>
              </a:rPr>
              <a:t>б) </a:t>
            </a:r>
            <a:r>
              <a:rPr lang="ru-RU" sz="2800" dirty="0" err="1">
                <a:hlinkClick r:id="rId2" action="ppaction://hlinksldjump"/>
              </a:rPr>
              <a:t>Хоць</a:t>
            </a:r>
            <a:r>
              <a:rPr lang="ru-RU" sz="2800" dirty="0">
                <a:hlinkClick r:id="rId2" action="ppaction://hlinksldjump"/>
              </a:rPr>
              <a:t> бы </a:t>
            </a:r>
            <a:r>
              <a:rPr lang="ru-RU" sz="2800" dirty="0" err="1">
                <a:hlinkClick r:id="rId2" action="ppaction://hlinksldjump"/>
              </a:rPr>
              <a:t>дзе-небудзь</a:t>
            </a:r>
            <a:r>
              <a:rPr lang="ru-RU" sz="2800" dirty="0">
                <a:hlinkClick r:id="rId2" action="ppaction://hlinksldjump"/>
              </a:rPr>
              <a:t> </a:t>
            </a:r>
            <a:r>
              <a:rPr lang="ru-RU" sz="2800" dirty="0" err="1">
                <a:hlinkClick r:id="rId2" action="ppaction://hlinksldjump"/>
              </a:rPr>
              <a:t>схавацца</a:t>
            </a:r>
            <a:r>
              <a:rPr lang="be-BY" sz="2800" dirty="0">
                <a:hlinkClick r:id="rId2" action="ppaction://hlinksldjump"/>
              </a:rPr>
              <a:t>.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8433" y="4653136"/>
            <a:ext cx="7992888" cy="7200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hlinkClick r:id="rId2" action="ppaction://hlinksldjump"/>
              </a:rPr>
              <a:t>в) Не, </a:t>
            </a:r>
            <a:r>
              <a:rPr lang="ru-RU" sz="3200" dirty="0" err="1">
                <a:hlinkClick r:id="rId2" action="ppaction://hlinksldjump"/>
              </a:rPr>
              <a:t>ён</a:t>
            </a:r>
            <a:r>
              <a:rPr lang="ru-RU" sz="3200" dirty="0">
                <a:hlinkClick r:id="rId2" action="ppaction://hlinksldjump"/>
              </a:rPr>
              <a:t> </a:t>
            </a:r>
            <a:r>
              <a:rPr lang="ru-RU" sz="3200" dirty="0" err="1">
                <a:hlinkClick r:id="rId2" action="ppaction://hlinksldjump"/>
              </a:rPr>
              <a:t>навучы</a:t>
            </a:r>
            <a:r>
              <a:rPr lang="be-BY" sz="3200" dirty="0">
                <a:hlinkClick r:id="rId2" action="ppaction://hlinksldjump"/>
              </a:rPr>
              <a:t>ў</a:t>
            </a:r>
            <a:r>
              <a:rPr lang="ru-RU" sz="3200" dirty="0" err="1">
                <a:hlinkClick r:id="rId2" action="ppaction://hlinksldjump"/>
              </a:rPr>
              <a:t>ся</a:t>
            </a:r>
            <a:r>
              <a:rPr lang="ru-RU" sz="3200" dirty="0">
                <a:hlinkClick r:id="rId2" action="ppaction://hlinksldjump"/>
              </a:rPr>
              <a:t> б сам</a:t>
            </a:r>
            <a:r>
              <a:rPr lang="be-BY" sz="3200" dirty="0">
                <a:hlinkClick r:id="rId2" action="ppaction://hlinksldjump"/>
              </a:rPr>
              <a:t>.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560" y="5517232"/>
            <a:ext cx="7989761" cy="79208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hlinkClick r:id="rId3" action="ppaction://hlinksldjump"/>
              </a:rPr>
              <a:t>г) </a:t>
            </a:r>
            <a:r>
              <a:rPr lang="ru-RU" sz="2800" dirty="0" err="1">
                <a:hlinkClick r:id="rId3" action="ppaction://hlinksldjump"/>
              </a:rPr>
              <a:t>Каб</a:t>
            </a:r>
            <a:r>
              <a:rPr lang="ru-RU" sz="2800" dirty="0">
                <a:hlinkClick r:id="rId3" action="ppaction://hlinksldjump"/>
              </a:rPr>
              <a:t> </a:t>
            </a:r>
            <a:r>
              <a:rPr lang="ru-RU" sz="2800" dirty="0" err="1">
                <a:hlinkClick r:id="rId3" action="ppaction://hlinksldjump"/>
              </a:rPr>
              <a:t>раней</a:t>
            </a:r>
            <a:r>
              <a:rPr lang="ru-RU" sz="2800" dirty="0">
                <a:hlinkClick r:id="rId3" action="ppaction://hlinksldjump"/>
              </a:rPr>
              <a:t>, то такой травы </a:t>
            </a:r>
            <a:r>
              <a:rPr lang="ru-RU" sz="2800" dirty="0" err="1">
                <a:hlinkClick r:id="rId3" action="ppaction://hlinksldjump"/>
              </a:rPr>
              <a:t>каровы</a:t>
            </a:r>
            <a:r>
              <a:rPr lang="ru-RU" sz="2800" dirty="0">
                <a:hlinkClick r:id="rId3" action="ppaction://hlinksldjump"/>
              </a:rPr>
              <a:t> не </a:t>
            </a:r>
            <a:r>
              <a:rPr lang="ru-RU" sz="2800" dirty="0" err="1">
                <a:hlinkClick r:id="rId3" action="ppaction://hlinksldjump"/>
              </a:rPr>
              <a:t>стапталi</a:t>
            </a:r>
            <a:r>
              <a:rPr lang="ru-RU" sz="2800" dirty="0">
                <a:hlinkClick r:id="rId3" action="ppaction://hlinksldjump"/>
              </a:rPr>
              <a:t> б</a:t>
            </a:r>
            <a:r>
              <a:rPr lang="be-BY" sz="2800" dirty="0">
                <a:hlinkClick r:id="rId3" action="ppaction://hlinksldjump"/>
              </a:rPr>
              <a:t>.</a:t>
            </a:r>
            <a:endParaRPr lang="ru-RU" sz="2800" dirty="0"/>
          </a:p>
          <a:p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09" y="260108"/>
            <a:ext cx="695325" cy="762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108"/>
            <a:ext cx="70485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692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545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e-BY" sz="8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Малайчына!</a:t>
            </a:r>
            <a:endParaRPr lang="ru-RU" sz="8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852936"/>
            <a:ext cx="3168351" cy="296126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03848" y="5661248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hlinkClick r:id="rId4" action="ppaction://hlinksldjump"/>
              </a:rPr>
              <a:t>1</a:t>
            </a:r>
            <a:r>
              <a:rPr lang="en-US" sz="2800" dirty="0" smtClean="0"/>
              <a:t>  </a:t>
            </a:r>
            <a:r>
              <a:rPr lang="en-US" sz="2800" dirty="0" smtClean="0">
                <a:hlinkClick r:id="rId5" action="ppaction://hlinksldjump"/>
              </a:rPr>
              <a:t>2 </a:t>
            </a:r>
            <a:r>
              <a:rPr lang="en-US" sz="2800" dirty="0" smtClean="0"/>
              <a:t>  </a:t>
            </a:r>
            <a:r>
              <a:rPr lang="en-US" sz="2800" dirty="0" smtClean="0">
                <a:hlinkClick r:id="rId6" action="ppaction://hlinksldjump"/>
              </a:rPr>
              <a:t>3</a:t>
            </a:r>
            <a:r>
              <a:rPr lang="en-US" sz="2800" dirty="0" smtClean="0"/>
              <a:t>   </a:t>
            </a:r>
            <a:r>
              <a:rPr lang="en-US" sz="2800" dirty="0" smtClean="0">
                <a:hlinkClick r:id="rId7" action="ppaction://hlinksldjump"/>
              </a:rPr>
              <a:t>4</a:t>
            </a:r>
            <a:r>
              <a:rPr lang="en-US" sz="2800" dirty="0" smtClean="0"/>
              <a:t>   </a:t>
            </a:r>
            <a:r>
              <a:rPr lang="en-US" sz="2800" dirty="0" smtClean="0">
                <a:hlinkClick r:id="rId8" action="ppaction://hlinksldjump"/>
              </a:rPr>
              <a:t>5</a:t>
            </a:r>
            <a:r>
              <a:rPr lang="en-US" sz="2800" dirty="0" smtClean="0"/>
              <a:t>   </a:t>
            </a:r>
            <a:r>
              <a:rPr lang="en-US" sz="2800" dirty="0" smtClean="0">
                <a:hlinkClick r:id="rId9" action="ppaction://hlinksldjump"/>
              </a:rPr>
              <a:t>6</a:t>
            </a:r>
            <a:r>
              <a:rPr lang="en-US" sz="2800" dirty="0" smtClean="0"/>
              <a:t>   </a:t>
            </a:r>
            <a:r>
              <a:rPr lang="en-US" sz="2800" dirty="0" smtClean="0">
                <a:hlinkClick r:id="rId10" action="ppaction://hlinksldjump"/>
              </a:rPr>
              <a:t>7</a:t>
            </a:r>
            <a:r>
              <a:rPr lang="en-US" sz="2800" dirty="0" smtClean="0"/>
              <a:t>   </a:t>
            </a:r>
            <a:r>
              <a:rPr lang="en-US" sz="2800" dirty="0" smtClean="0">
                <a:hlinkClick r:id="rId11" action="ppaction://hlinksldjump"/>
              </a:rPr>
              <a:t>8</a:t>
            </a:r>
            <a:r>
              <a:rPr lang="en-US" sz="2800" dirty="0" smtClean="0"/>
              <a:t>  </a:t>
            </a:r>
            <a:r>
              <a:rPr lang="en-US" sz="2800" dirty="0" smtClean="0">
                <a:hlinkClick r:id="rId12" action="ppaction://hlinksldjump"/>
              </a:rPr>
              <a:t>9</a:t>
            </a:r>
            <a:r>
              <a:rPr lang="en-US" sz="2800" dirty="0" smtClean="0"/>
              <a:t>  </a:t>
            </a:r>
            <a:r>
              <a:rPr lang="en-US" sz="2800" dirty="0" smtClean="0">
                <a:hlinkClick r:id="rId13" action="ppaction://hlinksldjump"/>
              </a:rPr>
              <a:t>10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7635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545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e-BY" sz="6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Дзякуй за гульню</a:t>
            </a:r>
          </a:p>
          <a:p>
            <a:pPr marL="0" indent="0" algn="ctr">
              <a:buNone/>
            </a:pPr>
            <a:r>
              <a:rPr lang="be-BY" sz="6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наступны раз рыхтуйся лепей</a:t>
            </a:r>
            <a:endParaRPr lang="ru-RU" sz="6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581128"/>
            <a:ext cx="3672408" cy="2044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611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54551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be-BY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Віншуем!</a:t>
            </a:r>
          </a:p>
          <a:p>
            <a:pPr marL="0" indent="0" algn="ctr">
              <a:buNone/>
            </a:pPr>
            <a:r>
              <a:rPr lang="be-BY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Ты выдатнік!</a:t>
            </a:r>
            <a:endParaRPr lang="ru-RU" sz="6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31794">
            <a:off x="4339935" y="3219090"/>
            <a:ext cx="3240360" cy="36004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420888"/>
            <a:ext cx="2191706" cy="24604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38834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be-BY" sz="3600" b="0" dirty="0">
                <a:hlinkClick r:id="rId2" action="ppaction://hlinksldjump"/>
              </a:rPr>
              <a:t>а) над сяброўкай</a:t>
            </a:r>
            <a:endParaRPr lang="ru-RU" sz="3600" b="0" dirty="0">
              <a:hlinkClick r:id="rId3" action="ppaction://hlinkpres?slideindex=1&amp;slidetitle=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4" action="ppaction://hlinksldjump"/>
              </a:rPr>
              <a:t>в) з </a:t>
            </a:r>
            <a:r>
              <a:rPr lang="ru-RU" sz="3600" dirty="0" err="1">
                <a:hlinkClick r:id="rId4" action="ppaction://hlinksldjump"/>
              </a:rPr>
              <a:t>ся</a:t>
            </a:r>
            <a:r>
              <a:rPr lang="be-BY" sz="3600" dirty="0">
                <a:hlinkClick r:id="rId4" action="ppaction://hlinksldjump"/>
              </a:rPr>
              <a:t>броў</a:t>
            </a:r>
            <a:r>
              <a:rPr lang="ru-RU" sz="3600" dirty="0" err="1">
                <a:hlinkClick r:id="rId4" action="ppaction://hlinksldjump"/>
              </a:rPr>
              <a:t>кi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Другі</a:t>
            </a:r>
            <a:r>
              <a:rPr lang="ru-RU" dirty="0" smtClean="0"/>
              <a:t> </a:t>
            </a:r>
            <a:r>
              <a:rPr lang="ru-RU" dirty="0" err="1" smtClean="0"/>
              <a:t>адборачны</a:t>
            </a:r>
            <a:r>
              <a:rPr lang="ru-RU" dirty="0" smtClean="0"/>
              <a:t> </a:t>
            </a:r>
            <a:r>
              <a:rPr lang="ru-RU" dirty="0"/>
              <a:t>тур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980211"/>
            <a:ext cx="1734293" cy="1772816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>
                <a:hlinkClick r:id="rId2" action="ppaction://hlinksldjump"/>
              </a:rPr>
              <a:t>б) над сяброўкаю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2" action="ppaction://hlinksldjump"/>
              </a:rPr>
              <a:t>г</a:t>
            </a:r>
            <a:r>
              <a:rPr lang="be-BY" sz="3600" dirty="0">
                <a:hlinkClick r:id="rId2" action="ppaction://hlinksldjump"/>
              </a:rPr>
              <a:t>)</a:t>
            </a:r>
            <a:r>
              <a:rPr lang="ru-RU" sz="3600" dirty="0">
                <a:hlinkClick r:id="rId2" action="ppaction://hlinksldjump"/>
              </a:rPr>
              <a:t> з c</a:t>
            </a:r>
            <a:r>
              <a:rPr lang="be-BY" sz="3600" dirty="0" smtClean="0">
                <a:hlinkClick r:id="rId2" action="ppaction://hlinksldjump"/>
              </a:rPr>
              <a:t>яброўцы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600" dirty="0"/>
              <a:t>Па беларуску правільна гучыць</a:t>
            </a:r>
            <a:r>
              <a:rPr lang="ru-RU" sz="3600" dirty="0"/>
              <a:t>: "Па</a:t>
            </a:r>
            <a:r>
              <a:rPr lang="be-BY" sz="3600" dirty="0"/>
              <a:t>ж</a:t>
            </a:r>
            <a:r>
              <a:rPr lang="ru-RU" sz="3600" dirty="0" err="1"/>
              <a:t>артуе</a:t>
            </a:r>
            <a:r>
              <a:rPr lang="ru-RU" sz="3600" dirty="0"/>
              <a:t>...":</a:t>
            </a:r>
          </a:p>
          <a:p>
            <a:r>
              <a:rPr lang="ru-RU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08351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be-BY" sz="3600" b="0" dirty="0">
                <a:hlinkClick r:id="rId2" action="ppaction://hlinksldjump"/>
              </a:rPr>
              <a:t>а) хто, што?</a:t>
            </a:r>
            <a:r>
              <a:rPr lang="be-BY" sz="3600" b="0" dirty="0"/>
              <a:t>                   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e-BY" sz="3600" dirty="0">
                <a:hlinkClick r:id="rId3" action="ppaction://hlinksldjump"/>
              </a:rPr>
              <a:t>в) што раб</a:t>
            </a:r>
            <a:r>
              <a:rPr lang="ru-RU" sz="3600" dirty="0">
                <a:hlinkClick r:id="rId3" action="ppaction://hlinksldjump"/>
              </a:rPr>
              <a:t>i</a:t>
            </a:r>
            <a:r>
              <a:rPr lang="be-BY" sz="3600" dirty="0">
                <a:hlinkClick r:id="rId3" action="ppaction://hlinksldjump"/>
              </a:rPr>
              <a:t>ць, што зраб</a:t>
            </a:r>
            <a:r>
              <a:rPr lang="ru-RU" sz="3600" dirty="0">
                <a:hlinkClick r:id="rId3" action="ppaction://hlinksldjump"/>
              </a:rPr>
              <a:t>i</a:t>
            </a:r>
            <a:r>
              <a:rPr lang="be-BY" sz="3600" dirty="0">
                <a:hlinkClick r:id="rId3" action="ppaction://hlinksldjump"/>
              </a:rPr>
              <a:t>ць?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Адзін</a:t>
            </a:r>
            <a:r>
              <a:rPr lang="ru-RU" dirty="0" smtClean="0"/>
              <a:t> бал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66670" y="4591428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>
                <a:hlinkClick r:id="rId2" action="ppaction://hlinksldjump"/>
              </a:rPr>
              <a:t>б) дзе, </a:t>
            </a:r>
            <a:r>
              <a:rPr lang="be-BY" sz="3600" dirty="0" smtClean="0">
                <a:hlinkClick r:id="rId2" action="ppaction://hlinksldjump"/>
              </a:rPr>
              <a:t>куды?</a:t>
            </a:r>
            <a:endParaRPr lang="ru-RU" sz="36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42" y="5048646"/>
            <a:ext cx="1734293" cy="1772816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 smtClean="0">
                <a:hlinkClick r:id="rId2" action="ppaction://hlinksldjump"/>
              </a:rPr>
              <a:t>г)які, чый?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3600" b="1" dirty="0"/>
              <a:t>1</a:t>
            </a:r>
            <a:r>
              <a:rPr lang="be-BY" sz="3600" b="1" dirty="0" smtClean="0"/>
              <a:t>. </a:t>
            </a:r>
            <a:r>
              <a:rPr lang="be-BY" sz="3600" dirty="0" smtClean="0"/>
              <a:t> </a:t>
            </a:r>
            <a:r>
              <a:rPr lang="be-BY" sz="3600" dirty="0"/>
              <a:t>Деяслоў адказвае на пытанні:</a:t>
            </a:r>
            <a:endParaRPr lang="ru-RU" sz="3600" dirty="0"/>
          </a:p>
          <a:p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2174477"/>
            <a:ext cx="1426864" cy="154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718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ru-RU" sz="3600" b="0" dirty="0">
                <a:hlinkClick r:id="rId2" action="ppaction://hlinksldjump"/>
              </a:rPr>
              <a:t>а) </a:t>
            </a:r>
            <a:r>
              <a:rPr lang="ru-RU" sz="3600" b="0" dirty="0" err="1">
                <a:hlinkClick r:id="rId2" action="ppaction://hlinksldjump"/>
              </a:rPr>
              <a:t>дзе</a:t>
            </a:r>
            <a:r>
              <a:rPr lang="be-BY" sz="3600" b="0" dirty="0">
                <a:hlinkClick r:id="rId2" action="ppaction://hlinksldjump"/>
              </a:rPr>
              <a:t>йніка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/>
              <a:t> </a:t>
            </a:r>
            <a:r>
              <a:rPr lang="ru-RU" sz="3600" dirty="0">
                <a:hlinkClick r:id="rId3" action="ppaction://hlinksldjump"/>
              </a:rPr>
              <a:t>в</a:t>
            </a:r>
            <a:r>
              <a:rPr lang="be-BY" sz="3600" dirty="0">
                <a:hlinkClick r:id="rId3" action="ppaction://hlinksldjump"/>
              </a:rPr>
              <a:t>) любога члена сказа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балы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2" action="ppaction://hlinksldjump"/>
              </a:rPr>
              <a:t>б) </a:t>
            </a:r>
            <a:r>
              <a:rPr lang="be-BY" sz="3600" dirty="0">
                <a:hlinkClick r:id="rId2" action="ppaction://hlinksldjump"/>
              </a:rPr>
              <a:t>азначэння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>
                <a:hlinkClick r:id="rId2" action="ppaction://hlinksldjump"/>
              </a:rPr>
              <a:t>г) выказніка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3600" b="1" dirty="0"/>
              <a:t>2.</a:t>
            </a:r>
            <a:r>
              <a:rPr lang="be-BY" sz="3600" dirty="0"/>
              <a:t> </a:t>
            </a:r>
            <a:r>
              <a:rPr lang="be-BY" sz="3600" dirty="0" smtClean="0"/>
              <a:t>Інфінітыў </a:t>
            </a:r>
            <a:r>
              <a:rPr lang="be-BY" sz="3600" dirty="0"/>
              <a:t>выконвае сінтаксічную функцыю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725" y="2382549"/>
            <a:ext cx="1338501" cy="137282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42" y="5048646"/>
            <a:ext cx="1734293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304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12097" y="3068960"/>
            <a:ext cx="3503633" cy="12908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ru-RU" sz="3600" b="0" dirty="0">
                <a:hlinkClick r:id="rId2" action="ppaction://hlinksldjump"/>
              </a:rPr>
              <a:t>а) </a:t>
            </a:r>
            <a:r>
              <a:rPr lang="ru-RU" sz="3600" b="0" dirty="0" err="1">
                <a:hlinkClick r:id="rId2" action="ppaction://hlinksldjump"/>
              </a:rPr>
              <a:t>буд</a:t>
            </a:r>
            <a:r>
              <a:rPr lang="be-BY" sz="3600" b="0" dirty="0">
                <a:hlinkClick r:id="rId2" action="ppaction://hlinksldjump"/>
              </a:rPr>
              <a:t>у іграць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>
                <a:hlinkClick r:id="rId3" action="ppaction://hlinksldjump"/>
              </a:rPr>
              <a:t>в) іграць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Тры</a:t>
            </a:r>
            <a:r>
              <a:rPr lang="ru-RU" dirty="0" smtClean="0"/>
              <a:t> балы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71600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3" action="ppaction://hlinksldjump"/>
              </a:rPr>
              <a:t>б) па</a:t>
            </a:r>
            <a:r>
              <a:rPr lang="be-BY" sz="3600" dirty="0">
                <a:hlinkClick r:id="rId3" action="ppaction://hlinksldjump"/>
              </a:rPr>
              <a:t>йграю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>
                <a:hlinkClick r:id="rId3" action="ppaction://hlinksldjump"/>
              </a:rPr>
              <a:t>г) іграю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/>
              <a:t>3</a:t>
            </a:r>
            <a:r>
              <a:rPr lang="ru-RU" sz="3600" dirty="0" smtClean="0"/>
              <a:t>. </a:t>
            </a:r>
            <a:r>
              <a:rPr lang="ru-RU" sz="3600" dirty="0"/>
              <a:t>Да </a:t>
            </a:r>
            <a:r>
              <a:rPr lang="ru-RU" sz="3600" dirty="0" err="1"/>
              <a:t>буд</a:t>
            </a:r>
            <a:r>
              <a:rPr lang="be-BY" sz="3600" dirty="0"/>
              <a:t>у</a:t>
            </a:r>
            <a:r>
              <a:rPr lang="ru-RU" sz="3600" dirty="0"/>
              <a:t>чага </a:t>
            </a:r>
            <a:r>
              <a:rPr lang="be-BY" sz="3600" dirty="0"/>
              <a:t>складанага</a:t>
            </a:r>
            <a:r>
              <a:rPr lang="ru-RU" sz="3600" dirty="0"/>
              <a:t> час</a:t>
            </a:r>
            <a:r>
              <a:rPr lang="be-BY" sz="3600" dirty="0"/>
              <a:t>у адносіцца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42" y="5048646"/>
            <a:ext cx="1734293" cy="177281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105" y="1484784"/>
            <a:ext cx="1504967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683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be-BY" sz="3600" b="0" dirty="0" smtClean="0">
                <a:hlinkClick r:id="rId2" action="ppaction://hlinksldjump"/>
              </a:rPr>
              <a:t>а) настаўніцы</a:t>
            </a:r>
            <a:endParaRPr lang="ru-RU" sz="3600" b="0" dirty="0">
              <a:hlinkClick r:id="rId3" action="ppaction://hlinkpres?slideindex=1&amp;slidetitle=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 smtClean="0">
                <a:hlinkClick r:id="rId4" action="ppaction://hlinksldjump"/>
              </a:rPr>
              <a:t>б) настаўніцэ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Адборачны</a:t>
            </a:r>
            <a:r>
              <a:rPr lang="ru-RU" dirty="0"/>
              <a:t> тур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>
                <a:hlinkClick r:id="rId4" action="ppaction://hlinksldjump"/>
              </a:rPr>
              <a:t>в</a:t>
            </a:r>
            <a:r>
              <a:rPr lang="be-BY" sz="3600" dirty="0" smtClean="0">
                <a:hlinkClick r:id="rId4" action="ppaction://hlinksldjump"/>
              </a:rPr>
              <a:t>) настаўніцай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 smtClean="0">
                <a:hlinkClick r:id="rId4" action="ppaction://hlinksldjump"/>
              </a:rPr>
              <a:t>г) настаўніцу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ru-RU" sz="3600" dirty="0"/>
              <a:t>Па-</a:t>
            </a:r>
            <a:r>
              <a:rPr lang="ru-RU" sz="3600" dirty="0" err="1"/>
              <a:t>беларуску</a:t>
            </a:r>
            <a:r>
              <a:rPr lang="ru-RU" sz="3600" dirty="0"/>
              <a:t> </a:t>
            </a:r>
            <a:r>
              <a:rPr lang="ru-RU" sz="3600" dirty="0" err="1"/>
              <a:t>правiльна</a:t>
            </a:r>
            <a:r>
              <a:rPr lang="ru-RU" sz="3600" dirty="0"/>
              <a:t> </a:t>
            </a:r>
            <a:r>
              <a:rPr lang="ru-RU" sz="3600" dirty="0" err="1"/>
              <a:t>гучыць</a:t>
            </a:r>
            <a:r>
              <a:rPr lang="ru-RU" sz="3600" dirty="0"/>
              <a:t>: "</a:t>
            </a:r>
            <a:r>
              <a:rPr lang="ru-RU" sz="3600" dirty="0" err="1"/>
              <a:t>Падзякую</a:t>
            </a:r>
            <a:r>
              <a:rPr lang="ru-RU" sz="3600" dirty="0"/>
              <a:t>...":</a:t>
            </a:r>
          </a:p>
        </p:txBody>
      </p:sp>
    </p:spTree>
    <p:extLst>
      <p:ext uri="{BB962C8B-B14F-4D97-AF65-F5344CB8AC3E}">
        <p14:creationId xmlns:p14="http://schemas.microsoft.com/office/powerpoint/2010/main" val="1834534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ru-RU" sz="3600" b="0" dirty="0">
                <a:hlinkClick r:id="rId2" action="ppaction://hlinksldjump"/>
              </a:rPr>
              <a:t>а) </a:t>
            </a:r>
            <a:r>
              <a:rPr lang="ru-RU" sz="3600" b="0" dirty="0" err="1">
                <a:hlinkClick r:id="rId2" action="ppaction://hlinksldjump"/>
              </a:rPr>
              <a:t>прошлы</a:t>
            </a:r>
            <a:r>
              <a:rPr lang="ru-RU" sz="3600" b="0" dirty="0">
                <a:hlinkClick r:id="rId2" action="ppaction://hlinksldjump"/>
              </a:rPr>
              <a:t>, </a:t>
            </a:r>
            <a:r>
              <a:rPr lang="ru-RU" sz="3600" b="0" dirty="0" err="1">
                <a:hlinkClick r:id="rId2" action="ppaction://hlinksldjump"/>
              </a:rPr>
              <a:t>будучы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3" action="ppaction://hlinksldjump"/>
              </a:rPr>
              <a:t>в) </a:t>
            </a:r>
            <a:r>
              <a:rPr lang="ru-RU" sz="3600" dirty="0" err="1" smtClean="0">
                <a:hlinkClick r:id="rId3" action="ppaction://hlinksldjump"/>
              </a:rPr>
              <a:t>цяперашні</a:t>
            </a:r>
            <a:r>
              <a:rPr lang="ru-RU" sz="3600" dirty="0" smtClean="0">
                <a:hlinkClick r:id="rId3" action="ppaction://hlinksldjump"/>
              </a:rPr>
              <a:t>, </a:t>
            </a:r>
            <a:r>
              <a:rPr lang="ru-RU" sz="3600" dirty="0" err="1" smtClean="0">
                <a:hlinkClick r:id="rId3" action="ppaction://hlinksldjump"/>
              </a:rPr>
              <a:t>будучы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Чатыры</a:t>
            </a:r>
            <a:r>
              <a:rPr lang="ru-RU" dirty="0" smtClean="0"/>
              <a:t> балы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3" action="ppaction://hlinksldjump"/>
              </a:rPr>
              <a:t>б) </a:t>
            </a:r>
            <a:r>
              <a:rPr lang="ru-RU" sz="3200" dirty="0" err="1">
                <a:hlinkClick r:id="rId3" action="ppaction://hlinksldjump"/>
              </a:rPr>
              <a:t>прошлы</a:t>
            </a:r>
            <a:r>
              <a:rPr lang="ru-RU" sz="3200" dirty="0">
                <a:hlinkClick r:id="rId3" action="ppaction://hlinksldjump"/>
              </a:rPr>
              <a:t>, </a:t>
            </a:r>
            <a:r>
              <a:rPr lang="ru-RU" sz="3200" dirty="0" err="1">
                <a:hlinkClick r:id="rId3" action="ppaction://hlinksldjump"/>
              </a:rPr>
              <a:t>цяперашнi</a:t>
            </a:r>
            <a:r>
              <a:rPr lang="ru-RU" sz="3200" dirty="0">
                <a:hlinkClick r:id="rId3" action="ppaction://hlinksldjump"/>
              </a:rPr>
              <a:t>, </a:t>
            </a:r>
            <a:r>
              <a:rPr lang="ru-RU" sz="3200" dirty="0" err="1">
                <a:hlinkClick r:id="rId3" action="ppaction://hlinksldjump"/>
              </a:rPr>
              <a:t>будучы</a:t>
            </a:r>
            <a:endParaRPr lang="ru-RU" sz="32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42" y="5048646"/>
            <a:ext cx="1734293" cy="1772816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3" action="ppaction://hlinksldjump"/>
              </a:rPr>
              <a:t>г) </a:t>
            </a:r>
            <a:r>
              <a:rPr lang="ru-RU" sz="3600" dirty="0" err="1">
                <a:hlinkClick r:id="rId3" action="ppaction://hlinksldjump"/>
              </a:rPr>
              <a:t>цяперашнi</a:t>
            </a:r>
            <a:r>
              <a:rPr lang="ru-RU" sz="3600" dirty="0">
                <a:hlinkClick r:id="rId3" action="ppaction://hlinksldjump"/>
              </a:rPr>
              <a:t>, </a:t>
            </a:r>
            <a:r>
              <a:rPr lang="ru-RU" sz="3600" dirty="0" err="1">
                <a:hlinkClick r:id="rId3" action="ppaction://hlinksldjump"/>
              </a:rPr>
              <a:t>будучы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340768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/>
              <a:t>4.</a:t>
            </a:r>
            <a:r>
              <a:rPr lang="ru-RU" sz="3600" dirty="0"/>
              <a:t> </a:t>
            </a:r>
            <a:r>
              <a:rPr lang="ru-RU" sz="3600" dirty="0" err="1"/>
              <a:t>Дзеясловы</a:t>
            </a:r>
            <a:r>
              <a:rPr lang="ru-RU" sz="3600" dirty="0"/>
              <a:t> </a:t>
            </a:r>
            <a:r>
              <a:rPr lang="ru-RU" sz="3600" dirty="0" err="1"/>
              <a:t>абвеснага</a:t>
            </a:r>
            <a:r>
              <a:rPr lang="ru-RU" sz="3600" dirty="0"/>
              <a:t> ладу </a:t>
            </a:r>
            <a:r>
              <a:rPr lang="ru-RU" sz="3600" dirty="0" err="1"/>
              <a:t>закончанага</a:t>
            </a:r>
            <a:r>
              <a:rPr lang="ru-RU" sz="3600" dirty="0"/>
              <a:t> т</a:t>
            </a:r>
            <a:r>
              <a:rPr lang="be-BY" sz="3600" dirty="0"/>
              <a:t>ры</a:t>
            </a:r>
            <a:r>
              <a:rPr lang="ru-RU" sz="3600" dirty="0" err="1"/>
              <a:t>вання</a:t>
            </a:r>
            <a:r>
              <a:rPr lang="ru-RU" sz="3600" dirty="0"/>
              <a:t> </a:t>
            </a:r>
            <a:r>
              <a:rPr lang="ru-RU" sz="3600" dirty="0" err="1"/>
              <a:t>маюць</a:t>
            </a:r>
            <a:r>
              <a:rPr lang="ru-RU" sz="3600" dirty="0"/>
              <a:t> формы </a:t>
            </a:r>
            <a:r>
              <a:rPr lang="ru-RU" sz="3600" dirty="0" smtClean="0"/>
              <a:t>часу: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540" y="3236562"/>
            <a:ext cx="1253149" cy="130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703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15616" y="3074236"/>
            <a:ext cx="3503633" cy="12908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ru-RU" sz="3600" b="0" dirty="0">
                <a:hlinkClick r:id="rId2" action="ppaction://hlinksldjump"/>
              </a:rPr>
              <a:t>а) </a:t>
            </a:r>
            <a:r>
              <a:rPr lang="ru-RU" sz="3600" b="0" dirty="0" err="1" smtClean="0">
                <a:hlinkClick r:id="rId2" action="ppaction://hlinksldjump"/>
              </a:rPr>
              <a:t>чытаю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3" action="ppaction://hlinksldjump"/>
              </a:rPr>
              <a:t>в) </a:t>
            </a:r>
            <a:r>
              <a:rPr lang="ru-RU" sz="3600" dirty="0" err="1" smtClean="0">
                <a:hlinkClick r:id="rId3" action="ppaction://hlinksldjump"/>
              </a:rPr>
              <a:t>мару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Пяць</a:t>
            </a:r>
            <a:r>
              <a:rPr lang="ru-RU" dirty="0" smtClean="0"/>
              <a:t> </a:t>
            </a:r>
            <a:r>
              <a:rPr lang="ru-RU" dirty="0" err="1" smtClean="0"/>
              <a:t>балаў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3" action="ppaction://hlinksldjump"/>
              </a:rPr>
              <a:t>б) </a:t>
            </a:r>
            <a:r>
              <a:rPr lang="ru-RU" sz="3600" dirty="0" err="1" smtClean="0">
                <a:hlinkClick r:id="rId3" action="ppaction://hlinksldjump"/>
              </a:rPr>
              <a:t>прашу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3" action="ppaction://hlinksldjump"/>
              </a:rPr>
              <a:t>г) </a:t>
            </a:r>
            <a:r>
              <a:rPr lang="ru-RU" sz="3600" dirty="0" smtClean="0">
                <a:hlinkClick r:id="rId3" action="ppaction://hlinksldjump"/>
              </a:rPr>
              <a:t>салю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/>
              <a:t>5.</a:t>
            </a:r>
            <a:r>
              <a:rPr lang="ru-RU" sz="3600" dirty="0"/>
              <a:t> Да </a:t>
            </a:r>
            <a:r>
              <a:rPr lang="ru-RU" sz="3600" dirty="0" err="1" smtClean="0"/>
              <a:t>дзеяслова</a:t>
            </a:r>
            <a:r>
              <a:rPr lang="ru-RU" sz="3600" dirty="0" smtClean="0"/>
              <a:t> </a:t>
            </a:r>
            <a:r>
              <a:rPr lang="be-BY" sz="3600" dirty="0" smtClean="0"/>
              <a:t>І  спражэння </a:t>
            </a:r>
            <a:r>
              <a:rPr lang="ru-RU" sz="3600" dirty="0" err="1" smtClean="0"/>
              <a:t>адносяцца</a:t>
            </a:r>
            <a:r>
              <a:rPr lang="ru-RU" sz="3600" dirty="0" smtClean="0"/>
              <a:t>:</a:t>
            </a:r>
            <a:r>
              <a:rPr lang="ru-RU" sz="3600" dirty="0"/>
              <a:t>	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60848"/>
            <a:ext cx="1112764" cy="118694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42" y="5048646"/>
            <a:ext cx="1734293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134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3600" b="0" dirty="0">
                <a:hlinkClick r:id="rId2" action="ppaction://hlinksldjump"/>
              </a:rPr>
              <a:t>а) </a:t>
            </a:r>
            <a:r>
              <a:rPr lang="ru-RU" sz="3600" b="0" dirty="0" err="1" smtClean="0">
                <a:hlinkClick r:id="rId2" action="ppaction://hlinksldjump"/>
              </a:rPr>
              <a:t>усміхацца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3" action="ppaction://hlinksldjump"/>
              </a:rPr>
              <a:t>в) </a:t>
            </a:r>
            <a:r>
              <a:rPr lang="ru-RU" sz="3600" dirty="0" err="1" smtClean="0">
                <a:hlinkClick r:id="rId3" action="ppaction://hlinksldjump"/>
              </a:rPr>
              <a:t>абувацца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Шэсць</a:t>
            </a:r>
            <a:r>
              <a:rPr lang="ru-RU" dirty="0" smtClean="0"/>
              <a:t> </a:t>
            </a:r>
            <a:r>
              <a:rPr lang="ru-RU" dirty="0" err="1" smtClean="0"/>
              <a:t>балаў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3" action="ppaction://hlinksldjump"/>
              </a:rPr>
              <a:t>б) </a:t>
            </a:r>
            <a:r>
              <a:rPr lang="ru-RU" sz="3600" dirty="0" err="1" smtClean="0">
                <a:hlinkClick r:id="rId3" action="ppaction://hlinksldjump"/>
              </a:rPr>
              <a:t>апранацца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3" action="ppaction://hlinksldjump"/>
              </a:rPr>
              <a:t>г) </a:t>
            </a:r>
            <a:r>
              <a:rPr lang="ru-RU" sz="3600" dirty="0" err="1" smtClean="0">
                <a:hlinkClick r:id="rId3" action="ppaction://hlinksldjump"/>
              </a:rPr>
              <a:t>радавацца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/>
              <a:t>6.</a:t>
            </a:r>
            <a:r>
              <a:rPr lang="ru-RU" sz="3600" dirty="0"/>
              <a:t> </a:t>
            </a:r>
            <a:r>
              <a:rPr lang="ru-RU" sz="3600" dirty="0" err="1"/>
              <a:t>Незваротную</a:t>
            </a:r>
            <a:r>
              <a:rPr lang="ru-RU" sz="3600" dirty="0"/>
              <a:t> форму </a:t>
            </a:r>
            <a:r>
              <a:rPr lang="ru-RU" sz="3600" dirty="0" err="1"/>
              <a:t>нельга</a:t>
            </a:r>
            <a:r>
              <a:rPr lang="ru-RU" sz="3600" dirty="0"/>
              <a:t> </a:t>
            </a:r>
            <a:r>
              <a:rPr lang="be-BY" sz="3600" dirty="0"/>
              <a:t>ў</a:t>
            </a:r>
            <a:r>
              <a:rPr lang="ru-RU" sz="3600" dirty="0" err="1"/>
              <a:t>тварыць</a:t>
            </a:r>
            <a:r>
              <a:rPr lang="ru-RU" sz="3600" dirty="0"/>
              <a:t> ад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623523"/>
            <a:ext cx="1224136" cy="128856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42" y="5048646"/>
            <a:ext cx="1734293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610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3600" b="0" dirty="0">
                <a:hlinkClick r:id="rId2" action="ppaction://hlinksldjump"/>
              </a:rPr>
              <a:t>а) </a:t>
            </a:r>
            <a:r>
              <a:rPr lang="ru-RU" sz="3600" b="0" dirty="0" smtClean="0">
                <a:hlinkClick r:id="rId2" action="ppaction://hlinksldjump"/>
              </a:rPr>
              <a:t>малюй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3" action="ppaction://hlinksldjump"/>
              </a:rPr>
              <a:t>в) </a:t>
            </a:r>
            <a:r>
              <a:rPr lang="ru-RU" sz="3600" dirty="0" err="1" smtClean="0">
                <a:hlinkClick r:id="rId3" action="ppaction://hlinksldjump"/>
              </a:rPr>
              <a:t>малюе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 </a:t>
            </a:r>
            <a:r>
              <a:rPr lang="ru-RU" dirty="0" err="1" smtClean="0"/>
              <a:t>балаў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51469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3" action="ppaction://hlinksldjump"/>
              </a:rPr>
              <a:t>б) </a:t>
            </a:r>
            <a:r>
              <a:rPr lang="ru-RU" sz="3600" dirty="0" err="1" smtClean="0">
                <a:hlinkClick r:id="rId3" action="ppaction://hlinksldjump"/>
              </a:rPr>
              <a:t>малюеш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3" action="ppaction://hlinksldjump"/>
              </a:rPr>
              <a:t>г) </a:t>
            </a:r>
            <a:r>
              <a:rPr lang="be-BY" sz="3600" dirty="0" smtClean="0">
                <a:hlinkClick r:id="rId3" action="ppaction://hlinksldjump"/>
              </a:rPr>
              <a:t>малююць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70080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/>
              <a:t>7.</a:t>
            </a:r>
            <a:r>
              <a:rPr lang="ru-RU" sz="3600" dirty="0"/>
              <a:t> </a:t>
            </a:r>
            <a:r>
              <a:rPr lang="be-BY" sz="3600" dirty="0"/>
              <a:t>У </a:t>
            </a:r>
            <a:r>
              <a:rPr lang="ru-RU" sz="3600" dirty="0"/>
              <a:t> </a:t>
            </a:r>
            <a:r>
              <a:rPr lang="ru-RU" sz="3600" dirty="0" err="1"/>
              <a:t>радзе</a:t>
            </a:r>
            <a:r>
              <a:rPr lang="ru-RU" sz="3600" dirty="0"/>
              <a:t>  </a:t>
            </a:r>
            <a:r>
              <a:rPr lang="ru-RU" sz="3600" i="1" dirty="0" smtClean="0"/>
              <a:t>малюем </a:t>
            </a:r>
            <a:r>
              <a:rPr lang="ru-RU" sz="3600" i="1" dirty="0"/>
              <a:t>, </a:t>
            </a:r>
            <a:r>
              <a:rPr lang="be-BY" sz="3600" i="1" dirty="0" smtClean="0"/>
              <a:t>малюйце</a:t>
            </a:r>
            <a:r>
              <a:rPr lang="ru-RU" sz="3600" i="1" dirty="0" smtClean="0"/>
              <a:t>, </a:t>
            </a:r>
            <a:r>
              <a:rPr lang="ru-RU" sz="3600" i="1" dirty="0"/>
              <a:t>хай </a:t>
            </a:r>
            <a:r>
              <a:rPr lang="be-BY" sz="3600" i="1" dirty="0" smtClean="0"/>
              <a:t>малюе</a:t>
            </a:r>
            <a:r>
              <a:rPr lang="ru-RU" sz="3600" i="1" dirty="0" smtClean="0"/>
              <a:t>, </a:t>
            </a:r>
            <a:r>
              <a:rPr lang="ru-RU" sz="3600" i="1" dirty="0" err="1"/>
              <a:t>няхай</a:t>
            </a:r>
            <a:r>
              <a:rPr lang="ru-RU" sz="3600" i="1" dirty="0"/>
              <a:t> </a:t>
            </a:r>
            <a:r>
              <a:rPr lang="be-BY" sz="3600" i="1" dirty="0" smtClean="0"/>
              <a:t>малюе </a:t>
            </a:r>
            <a:r>
              <a:rPr lang="ru-RU" sz="3600" dirty="0" smtClean="0"/>
              <a:t>не </a:t>
            </a:r>
            <a:r>
              <a:rPr lang="ru-RU" sz="3600" dirty="0" err="1"/>
              <a:t>хапае</a:t>
            </a:r>
            <a:r>
              <a:rPr lang="ru-RU" sz="3600" dirty="0"/>
              <a:t> </a:t>
            </a:r>
            <a:r>
              <a:rPr lang="ru-RU" sz="3600" dirty="0" err="1"/>
              <a:t>дзеяслова</a:t>
            </a:r>
            <a:r>
              <a:rPr lang="ru-RU" sz="3600" dirty="0" smtClean="0"/>
              <a:t>:</a:t>
            </a:r>
            <a:r>
              <a:rPr lang="be-BY" sz="3600" dirty="0" smtClean="0"/>
              <a:t> 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0663" y="1844824"/>
            <a:ext cx="1403647" cy="143963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42" y="5048646"/>
            <a:ext cx="1734293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411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ru-RU" sz="3600" b="0" dirty="0" smtClean="0">
                <a:hlinkClick r:id="rId2" action="ppaction://hlinksldjump"/>
              </a:rPr>
              <a:t>а) (не</a:t>
            </a:r>
            <a:r>
              <a:rPr lang="ru-RU" sz="3600" b="0" dirty="0">
                <a:hlinkClick r:id="rId2" action="ppaction://hlinksldjump"/>
              </a:rPr>
              <a:t>) </a:t>
            </a:r>
            <a:r>
              <a:rPr lang="ru-RU" sz="3600" b="0" dirty="0" err="1" smtClean="0">
                <a:hlinkClick r:id="rId2" action="ppaction://hlinksldjump"/>
              </a:rPr>
              <a:t>здаровіцца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3" action="ppaction://hlinksldjump"/>
              </a:rPr>
              <a:t>в) </a:t>
            </a:r>
            <a:r>
              <a:rPr lang="ru-RU" sz="3600" dirty="0">
                <a:hlinkClick r:id="rId3" action="ppaction://hlinksldjump"/>
              </a:rPr>
              <a:t>(не) </a:t>
            </a:r>
            <a:r>
              <a:rPr lang="ru-RU" sz="3600" dirty="0" err="1" smtClean="0">
                <a:hlinkClick r:id="rId3" action="ppaction://hlinksldjump"/>
              </a:rPr>
              <a:t>малююць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Восем</a:t>
            </a:r>
            <a:r>
              <a:rPr lang="ru-RU" dirty="0" smtClean="0"/>
              <a:t> </a:t>
            </a:r>
            <a:r>
              <a:rPr lang="ru-RU" dirty="0" err="1" smtClean="0"/>
              <a:t>балаў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2" action="ppaction://hlinksldjump"/>
              </a:rPr>
              <a:t>б) </a:t>
            </a:r>
            <a:r>
              <a:rPr lang="ru-RU" sz="3600" dirty="0">
                <a:hlinkClick r:id="rId2" action="ppaction://hlinksldjump"/>
              </a:rPr>
              <a:t>(не) </a:t>
            </a:r>
            <a:r>
              <a:rPr lang="ru-RU" sz="3600" dirty="0" err="1" smtClean="0">
                <a:hlinkClick r:id="rId2" action="ppaction://hlinksldjump"/>
              </a:rPr>
              <a:t>пакоіць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2" action="ppaction://hlinksldjump"/>
              </a:rPr>
              <a:t>г) (не) </a:t>
            </a:r>
            <a:r>
              <a:rPr lang="be-BY" sz="3600" dirty="0" smtClean="0">
                <a:hlinkClick r:id="rId2" action="ppaction://hlinksldjump"/>
              </a:rPr>
              <a:t>навідзець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/>
              <a:t>8.</a:t>
            </a:r>
            <a:r>
              <a:rPr lang="ru-RU" sz="3600" dirty="0"/>
              <a:t> </a:t>
            </a:r>
            <a:r>
              <a:rPr lang="ru-RU" sz="3600" dirty="0" err="1" smtClean="0"/>
              <a:t>Які</a:t>
            </a:r>
            <a:r>
              <a:rPr lang="ru-RU" sz="3600" dirty="0" smtClean="0"/>
              <a:t> </a:t>
            </a:r>
            <a:r>
              <a:rPr lang="ru-RU" sz="3600" dirty="0" err="1" smtClean="0"/>
              <a:t>дзеясло</a:t>
            </a:r>
            <a:r>
              <a:rPr lang="be-BY" sz="3600" dirty="0"/>
              <a:t>ў</a:t>
            </a:r>
            <a:r>
              <a:rPr lang="ru-RU" sz="3600" dirty="0"/>
              <a:t> </a:t>
            </a:r>
            <a:r>
              <a:rPr lang="ru-RU" sz="3600" dirty="0" err="1"/>
              <a:t>пiшацца</a:t>
            </a:r>
            <a:r>
              <a:rPr lang="ru-RU" sz="3600" dirty="0"/>
              <a:t> з </a:t>
            </a:r>
            <a:r>
              <a:rPr lang="ru-RU" sz="3600" dirty="0" err="1"/>
              <a:t>часцiцай</a:t>
            </a:r>
            <a:r>
              <a:rPr lang="ru-RU" sz="3600" dirty="0"/>
              <a:t> не </a:t>
            </a:r>
            <a:r>
              <a:rPr lang="ru-RU" sz="3600" dirty="0" err="1" smtClean="0"/>
              <a:t>асобна</a:t>
            </a:r>
            <a:r>
              <a:rPr lang="ru-RU" sz="3600" dirty="0" smtClean="0"/>
              <a:t>:</a:t>
            </a:r>
            <a:r>
              <a:rPr lang="ru-RU" sz="3600" dirty="0"/>
              <a:t>	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838" y="2204864"/>
            <a:ext cx="1095300" cy="120032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42" y="5048646"/>
            <a:ext cx="1734293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721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Дзевяць балаў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9. </a:t>
            </a:r>
            <a:r>
              <a:rPr lang="ru-RU" b="0" dirty="0">
                <a:latin typeface="Calibri" pitchFamily="34" charset="0"/>
                <a:cs typeface="Calibri" pitchFamily="34" charset="0"/>
              </a:rPr>
              <a:t>I</a:t>
            </a:r>
            <a:r>
              <a:rPr lang="be-BY" b="0" dirty="0">
                <a:latin typeface="Calibri" pitchFamily="34" charset="0"/>
                <a:cs typeface="Calibri" pitchFamily="34" charset="0"/>
              </a:rPr>
              <a:t>н</a:t>
            </a:r>
            <a:r>
              <a:rPr lang="ru-RU" b="0" dirty="0" err="1">
                <a:latin typeface="Calibri" pitchFamily="34" charset="0"/>
                <a:cs typeface="Calibri" pitchFamily="34" charset="0"/>
              </a:rPr>
              <a:t>фi</a:t>
            </a:r>
            <a:r>
              <a:rPr lang="be-BY" b="0" dirty="0">
                <a:latin typeface="Calibri" pitchFamily="34" charset="0"/>
                <a:cs typeface="Calibri" pitchFamily="34" charset="0"/>
              </a:rPr>
              <a:t>н</a:t>
            </a:r>
            <a:r>
              <a:rPr lang="ru-RU" b="0" dirty="0" err="1">
                <a:latin typeface="Calibri" pitchFamily="34" charset="0"/>
                <a:cs typeface="Calibri" pitchFamily="34" charset="0"/>
              </a:rPr>
              <a:t>iты</a:t>
            </a:r>
            <a:r>
              <a:rPr lang="be-BY" b="0" dirty="0">
                <a:latin typeface="Calibri" pitchFamily="34" charset="0"/>
                <a:cs typeface="Calibri" pitchFamily="34" charset="0"/>
              </a:rPr>
              <a:t>ў</a:t>
            </a:r>
            <a:r>
              <a:rPr lang="ru-RU" b="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b="0" dirty="0" err="1">
                <a:latin typeface="Calibri" pitchFamily="34" charset="0"/>
                <a:cs typeface="Calibri" pitchFamily="34" charset="0"/>
              </a:rPr>
              <a:t>выконвае</a:t>
            </a:r>
            <a:r>
              <a:rPr lang="ru-RU" b="0" dirty="0">
                <a:latin typeface="Calibri" pitchFamily="34" charset="0"/>
                <a:cs typeface="Calibri" pitchFamily="34" charset="0"/>
              </a:rPr>
              <a:t> ролю </a:t>
            </a:r>
            <a:r>
              <a:rPr lang="be-BY" b="0" dirty="0" smtClean="0">
                <a:latin typeface="Calibri" pitchFamily="34" charset="0"/>
                <a:cs typeface="Calibri" pitchFamily="34" charset="0"/>
              </a:rPr>
              <a:t>акалічнасці ў</a:t>
            </a:r>
            <a:r>
              <a:rPr lang="ru-RU" b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b="0" dirty="0">
                <a:latin typeface="Calibri" pitchFamily="34" charset="0"/>
                <a:cs typeface="Calibri" pitchFamily="34" charset="0"/>
              </a:rPr>
              <a:t>сказе: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20527" y="2606722"/>
            <a:ext cx="7992888" cy="75027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hlinkClick r:id="rId2" action="ppaction://hlinksldjump"/>
              </a:rPr>
              <a:t>а) </a:t>
            </a:r>
            <a:r>
              <a:rPr lang="ru-RU" sz="2800" dirty="0" err="1">
                <a:hlinkClick r:id="rId2" action="ppaction://hlinksldjump"/>
              </a:rPr>
              <a:t>Букрэй</a:t>
            </a:r>
            <a:r>
              <a:rPr lang="ru-RU" sz="2800" dirty="0">
                <a:hlinkClick r:id="rId2" action="ppaction://hlinksldjump"/>
              </a:rPr>
              <a:t> </a:t>
            </a:r>
            <a:r>
              <a:rPr lang="ru-RU" sz="2800" dirty="0" err="1">
                <a:hlinkClick r:id="rId2" action="ppaction://hlinksldjump"/>
              </a:rPr>
              <a:t>перада</a:t>
            </a:r>
            <a:r>
              <a:rPr lang="be-BY" sz="2800" dirty="0">
                <a:hlinkClick r:id="rId2" action="ppaction://hlinksldjump"/>
              </a:rPr>
              <a:t>ў</a:t>
            </a:r>
            <a:r>
              <a:rPr lang="ru-RU" sz="2800" dirty="0">
                <a:hlinkClick r:id="rId2" action="ppaction://hlinksldjump"/>
              </a:rPr>
              <a:t> </a:t>
            </a:r>
            <a:r>
              <a:rPr lang="ru-RU" sz="2800" dirty="0" err="1">
                <a:hlinkClick r:id="rId2" action="ppaction://hlinksldjump"/>
              </a:rPr>
              <a:t>атраду</a:t>
            </a:r>
            <a:r>
              <a:rPr lang="ru-RU" sz="2800" dirty="0">
                <a:hlinkClick r:id="rId2" action="ppaction://hlinksldjump"/>
              </a:rPr>
              <a:t> </a:t>
            </a:r>
            <a:r>
              <a:rPr lang="ru-RU" sz="2800" dirty="0" err="1">
                <a:hlinkClick r:id="rId2" action="ppaction://hlinksldjump"/>
              </a:rPr>
              <a:t>каманду</a:t>
            </a:r>
            <a:r>
              <a:rPr lang="ru-RU" sz="2800" dirty="0">
                <a:hlinkClick r:id="rId2" action="ppaction://hlinksldjump"/>
              </a:rPr>
              <a:t> </a:t>
            </a:r>
            <a:r>
              <a:rPr lang="ru-RU" sz="2800" dirty="0" err="1">
                <a:hlinkClick r:id="rId2" action="ppaction://hlinksldjump"/>
              </a:rPr>
              <a:t>спыніцца</a:t>
            </a:r>
            <a:r>
              <a:rPr lang="be-BY" sz="3200" dirty="0" smtClean="0">
                <a:hlinkClick r:id="rId2" action="ppaction://hlinksldjump"/>
              </a:rPr>
              <a:t>.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8433" y="3717032"/>
            <a:ext cx="7992888" cy="7200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hlinkClick r:id="rId2" action="ppaction://hlinksldjump"/>
              </a:rPr>
              <a:t>б) </a:t>
            </a:r>
            <a:r>
              <a:rPr lang="be-BY" sz="2800" dirty="0" smtClean="0">
                <a:hlinkClick r:id="rId2" action="ppaction://hlinksldjump"/>
              </a:rPr>
              <a:t>Жаданнем вучыцца трэба вітаць.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8433" y="4653136"/>
            <a:ext cx="7992888" cy="7200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hlinkClick r:id="rId3" action="ppaction://hlinksldjump"/>
              </a:rPr>
              <a:t>в) </a:t>
            </a:r>
            <a:r>
              <a:rPr lang="be-BY" sz="2800" dirty="0" smtClean="0">
                <a:hlinkClick r:id="rId3" action="ppaction://hlinksldjump"/>
              </a:rPr>
              <a:t>Віць гнёзды і выводзіць птушанят прылятаюць птушкі на радзіму.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560" y="5517232"/>
            <a:ext cx="7989761" cy="79208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hlinkClick r:id="rId2" action="ppaction://hlinksldjump"/>
              </a:rPr>
              <a:t>г)Садок </a:t>
            </a:r>
            <a:r>
              <a:rPr lang="ru-RU" sz="3200" dirty="0" err="1" smtClean="0">
                <a:hlinkClick r:id="rId2" action="ppaction://hlinksldjump"/>
              </a:rPr>
              <a:t>садзіць</a:t>
            </a:r>
            <a:r>
              <a:rPr lang="ru-RU" sz="3200" dirty="0" smtClean="0">
                <a:hlinkClick r:id="rId2" action="ppaction://hlinksldjump"/>
              </a:rPr>
              <a:t> – </a:t>
            </a:r>
            <a:r>
              <a:rPr lang="ru-RU" sz="3200" dirty="0" err="1" smtClean="0">
                <a:hlinkClick r:id="rId2" action="ppaction://hlinksldjump"/>
              </a:rPr>
              <a:t>жыццё</a:t>
            </a:r>
            <a:r>
              <a:rPr lang="ru-RU" sz="3200" dirty="0" smtClean="0">
                <a:hlinkClick r:id="rId2" action="ppaction://hlinksldjump"/>
              </a:rPr>
              <a:t> </a:t>
            </a:r>
            <a:r>
              <a:rPr lang="ru-RU" sz="3200" dirty="0" err="1" smtClean="0">
                <a:hlinkClick r:id="rId2" action="ppaction://hlinksldjump"/>
              </a:rPr>
              <a:t>харашыць</a:t>
            </a:r>
            <a:r>
              <a:rPr lang="ru-RU" sz="3200" dirty="0" smtClean="0">
                <a:hlinkClick r:id="rId2" action="ppaction://hlinksldjump"/>
              </a:rPr>
              <a:t>. </a:t>
            </a:r>
            <a:endParaRPr lang="ru-RU" sz="3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262268"/>
            <a:ext cx="1330848" cy="141957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42" y="5048646"/>
            <a:ext cx="1734293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685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Дзесяць балаў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909" y="1571612"/>
            <a:ext cx="8489579" cy="165645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10</a:t>
            </a:r>
            <a:r>
              <a:rPr lang="ru-RU" sz="2800" b="0" dirty="0" smtClean="0">
                <a:latin typeface="+mj-lt"/>
                <a:cs typeface="Calibri" pitchFamily="34" charset="0"/>
              </a:rPr>
              <a:t>. </a:t>
            </a:r>
            <a:r>
              <a:rPr lang="ru-RU" sz="2800" b="0" dirty="0" err="1" smtClean="0">
                <a:latin typeface="+mj-lt"/>
              </a:rPr>
              <a:t>Дзеяслоў</a:t>
            </a:r>
            <a:r>
              <a:rPr lang="ru-RU" sz="2800" b="0" dirty="0" smtClean="0">
                <a:latin typeface="+mj-lt"/>
              </a:rPr>
              <a:t> </a:t>
            </a:r>
            <a:r>
              <a:rPr lang="ru-RU" sz="2800" b="0" dirty="0">
                <a:latin typeface="+mj-lt"/>
              </a:rPr>
              <a:t>мае </a:t>
            </a:r>
            <a:r>
              <a:rPr lang="ru-RU" sz="2800" b="0" dirty="0" err="1">
                <a:latin typeface="+mj-lt"/>
              </a:rPr>
              <a:t>наступныя</a:t>
            </a:r>
            <a:r>
              <a:rPr lang="ru-RU" sz="2800" b="0" dirty="0">
                <a:latin typeface="+mj-lt"/>
              </a:rPr>
              <a:t> </a:t>
            </a:r>
            <a:r>
              <a:rPr lang="ru-RU" sz="2800" b="0" dirty="0" err="1">
                <a:latin typeface="+mj-lt"/>
              </a:rPr>
              <a:t>нязменныя</a:t>
            </a:r>
            <a:r>
              <a:rPr lang="ru-RU" sz="2800" b="0" dirty="0">
                <a:latin typeface="+mj-lt"/>
              </a:rPr>
              <a:t> </a:t>
            </a:r>
            <a:r>
              <a:rPr lang="ru-RU" sz="2800" b="0" dirty="0" err="1">
                <a:latin typeface="+mj-lt"/>
              </a:rPr>
              <a:t>прыметы</a:t>
            </a:r>
            <a:r>
              <a:rPr lang="ru-RU" sz="2800" b="0" dirty="0">
                <a:latin typeface="+mj-lt"/>
              </a:rPr>
              <a:t> — </a:t>
            </a:r>
            <a:r>
              <a:rPr lang="ru-RU" sz="2800" b="0" dirty="0" err="1" smtClean="0">
                <a:latin typeface="+mj-lt"/>
              </a:rPr>
              <a:t>незакончанае</a:t>
            </a:r>
            <a:r>
              <a:rPr lang="ru-RU" sz="2800" b="0" dirty="0" smtClean="0">
                <a:latin typeface="+mj-lt"/>
              </a:rPr>
              <a:t> </a:t>
            </a:r>
            <a:r>
              <a:rPr lang="ru-RU" sz="2800" b="0" dirty="0" err="1">
                <a:latin typeface="+mj-lt"/>
              </a:rPr>
              <a:t>трыванне</a:t>
            </a:r>
            <a:r>
              <a:rPr lang="ru-RU" sz="2800" b="0" dirty="0">
                <a:latin typeface="+mj-lt"/>
              </a:rPr>
              <a:t>, </a:t>
            </a:r>
            <a:r>
              <a:rPr lang="ru-RU" sz="2800" b="0" dirty="0" err="1">
                <a:latin typeface="+mj-lt"/>
              </a:rPr>
              <a:t>незваротны</a:t>
            </a:r>
            <a:r>
              <a:rPr lang="ru-RU" sz="2800" b="0" dirty="0">
                <a:latin typeface="+mj-lt"/>
              </a:rPr>
              <a:t>, </a:t>
            </a:r>
            <a:r>
              <a:rPr lang="ru-RU" sz="2800" b="0" dirty="0" err="1" smtClean="0">
                <a:latin typeface="+mj-lt"/>
              </a:rPr>
              <a:t>непераходны</a:t>
            </a:r>
            <a:r>
              <a:rPr lang="ru-RU" sz="2800" b="0" dirty="0">
                <a:latin typeface="+mj-lt"/>
              </a:rPr>
              <a:t>,  I </a:t>
            </a:r>
            <a:r>
              <a:rPr lang="ru-RU" sz="2800" b="0" dirty="0" err="1">
                <a:latin typeface="+mj-lt"/>
              </a:rPr>
              <a:t>спражэнне</a:t>
            </a:r>
            <a:r>
              <a:rPr lang="ru-RU" sz="2800" b="0" dirty="0">
                <a:latin typeface="+mj-lt"/>
              </a:rPr>
              <a:t> — i </a:t>
            </a:r>
            <a:r>
              <a:rPr lang="ru-RU" sz="2800" b="0" dirty="0" err="1">
                <a:latin typeface="+mj-lt"/>
              </a:rPr>
              <a:t>зменныя</a:t>
            </a:r>
            <a:r>
              <a:rPr lang="ru-RU" sz="2800" b="0" dirty="0">
                <a:latin typeface="+mj-lt"/>
              </a:rPr>
              <a:t> — </a:t>
            </a:r>
            <a:r>
              <a:rPr lang="ru-RU" sz="2800" b="0" dirty="0" err="1" smtClean="0">
                <a:latin typeface="+mj-lt"/>
              </a:rPr>
              <a:t>абвесны</a:t>
            </a:r>
            <a:r>
              <a:rPr lang="ru-RU" sz="2800" b="0" dirty="0" smtClean="0">
                <a:latin typeface="+mj-lt"/>
              </a:rPr>
              <a:t> </a:t>
            </a:r>
            <a:r>
              <a:rPr lang="ru-RU" sz="2800" b="0" dirty="0">
                <a:latin typeface="+mj-lt"/>
              </a:rPr>
              <a:t>лад,  </a:t>
            </a:r>
            <a:r>
              <a:rPr lang="ru-RU" sz="2800" b="0" dirty="0" err="1">
                <a:latin typeface="+mj-lt"/>
              </a:rPr>
              <a:t>множны</a:t>
            </a:r>
            <a:r>
              <a:rPr lang="ru-RU" sz="2800" b="0" dirty="0">
                <a:latin typeface="+mj-lt"/>
              </a:rPr>
              <a:t> </a:t>
            </a:r>
            <a:r>
              <a:rPr lang="ru-RU" sz="2800" b="0" dirty="0" err="1" smtClean="0">
                <a:latin typeface="+mj-lt"/>
              </a:rPr>
              <a:t>лiк</a:t>
            </a:r>
            <a:r>
              <a:rPr lang="ru-RU" sz="2800" b="0" dirty="0" smtClean="0">
                <a:latin typeface="+mj-lt"/>
              </a:rPr>
              <a:t>, </a:t>
            </a:r>
            <a:r>
              <a:rPr lang="ru-RU" sz="2800" b="0" dirty="0" err="1" smtClean="0">
                <a:latin typeface="+mj-lt"/>
              </a:rPr>
              <a:t>цяперашні</a:t>
            </a:r>
            <a:r>
              <a:rPr lang="ru-RU" sz="2800" b="0" dirty="0" smtClean="0">
                <a:latin typeface="+mj-lt"/>
              </a:rPr>
              <a:t> час, 3 </a:t>
            </a:r>
            <a:r>
              <a:rPr lang="ru-RU" sz="2800" b="0" dirty="0" err="1" smtClean="0">
                <a:latin typeface="+mj-lt"/>
              </a:rPr>
              <a:t>асоба</a:t>
            </a:r>
            <a:r>
              <a:rPr lang="ru-RU" sz="2800" b="0" dirty="0" smtClean="0">
                <a:latin typeface="+mj-lt"/>
              </a:rPr>
              <a:t>.</a:t>
            </a:r>
            <a:endParaRPr lang="ru-RU" sz="2800" b="0" dirty="0">
              <a:latin typeface="+mj-lt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1188" y="3212976"/>
            <a:ext cx="7992888" cy="75027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hlinkClick r:id="rId2" action="ppaction://hlinksldjump"/>
              </a:rPr>
              <a:t>а) </a:t>
            </a:r>
            <a:r>
              <a:rPr lang="ru-RU" sz="2800" dirty="0" err="1" smtClean="0">
                <a:hlinkClick r:id="rId2" action="ppaction://hlinksldjump"/>
              </a:rPr>
              <a:t>Маладыя</a:t>
            </a:r>
            <a:r>
              <a:rPr lang="ru-RU" sz="2800" dirty="0" smtClean="0">
                <a:hlinkClick r:id="rId2" action="ppaction://hlinksldjump"/>
              </a:rPr>
              <a:t> </a:t>
            </a:r>
            <a:r>
              <a:rPr lang="ru-RU" sz="2800" dirty="0" err="1" smtClean="0">
                <a:hlinkClick r:id="rId2" action="ppaction://hlinksldjump"/>
              </a:rPr>
              <a:t>птушкі</a:t>
            </a:r>
            <a:r>
              <a:rPr lang="ru-RU" sz="2800" dirty="0" smtClean="0">
                <a:hlinkClick r:id="rId2" action="ppaction://hlinksldjump"/>
              </a:rPr>
              <a:t> </a:t>
            </a:r>
            <a:r>
              <a:rPr lang="ru-RU" sz="2800" dirty="0" err="1" smtClean="0">
                <a:hlinkClick r:id="rId2" action="ppaction://hlinksldjump"/>
              </a:rPr>
              <a:t>пералятаюць</a:t>
            </a:r>
            <a:r>
              <a:rPr lang="ru-RU" sz="2800" dirty="0" smtClean="0">
                <a:hlinkClick r:id="rId2" action="ppaction://hlinksldjump"/>
              </a:rPr>
              <a:t> з </a:t>
            </a:r>
            <a:r>
              <a:rPr lang="ru-RU" sz="2800" dirty="0" err="1" smtClean="0">
                <a:hlinkClick r:id="rId2" action="ppaction://hlinksldjump"/>
              </a:rPr>
              <a:t>месца</a:t>
            </a:r>
            <a:r>
              <a:rPr lang="ru-RU" sz="2800" dirty="0" smtClean="0">
                <a:hlinkClick r:id="rId2" action="ppaction://hlinksldjump"/>
              </a:rPr>
              <a:t> на </a:t>
            </a:r>
            <a:r>
              <a:rPr lang="ru-RU" sz="2800" dirty="0" err="1" smtClean="0">
                <a:hlinkClick r:id="rId2" action="ppaction://hlinksldjump"/>
              </a:rPr>
              <a:t>месца</a:t>
            </a:r>
            <a:r>
              <a:rPr lang="be-BY" sz="2800" dirty="0" smtClean="0">
                <a:hlinkClick r:id="rId2" action="ppaction://hlinksldjump"/>
              </a:rPr>
              <a:t>.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1018" y="4077072"/>
            <a:ext cx="7992888" cy="7200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hlinkClick r:id="rId3" action="ppaction://hlinksldjump"/>
              </a:rPr>
              <a:t>б) </a:t>
            </a:r>
            <a:r>
              <a:rPr lang="ru-RU" sz="2800" dirty="0" smtClean="0">
                <a:hlinkClick r:id="rId3" action="ppaction://hlinksldjump"/>
              </a:rPr>
              <a:t>За </a:t>
            </a:r>
            <a:r>
              <a:rPr lang="ru-RU" sz="2800" dirty="0" err="1" smtClean="0">
                <a:hlinkClick r:id="rId3" action="ppaction://hlinksldjump"/>
              </a:rPr>
              <a:t>далёкія</a:t>
            </a:r>
            <a:r>
              <a:rPr lang="ru-RU" sz="2800" dirty="0" smtClean="0">
                <a:hlinkClick r:id="rId3" action="ppaction://hlinksldjump"/>
              </a:rPr>
              <a:t> лясы </a:t>
            </a:r>
            <a:r>
              <a:rPr lang="ru-RU" sz="2800" dirty="0" err="1" smtClean="0">
                <a:hlinkClick r:id="rId3" action="ppaction://hlinksldjump"/>
              </a:rPr>
              <a:t>схавалася</a:t>
            </a:r>
            <a:r>
              <a:rPr lang="ru-RU" sz="2800" dirty="0" smtClean="0">
                <a:hlinkClick r:id="rId3" action="ppaction://hlinksldjump"/>
              </a:rPr>
              <a:t> </a:t>
            </a:r>
            <a:r>
              <a:rPr lang="ru-RU" sz="2800" dirty="0" err="1" smtClean="0">
                <a:hlinkClick r:id="rId3" action="ppaction://hlinksldjump"/>
              </a:rPr>
              <a:t>сонца</a:t>
            </a:r>
            <a:r>
              <a:rPr lang="be-BY" sz="2800" dirty="0" smtClean="0">
                <a:hlinkClick r:id="rId3" action="ppaction://hlinksldjump"/>
              </a:rPr>
              <a:t>.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9491" y="4941168"/>
            <a:ext cx="7992888" cy="7200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hlinkClick r:id="rId3" action="ppaction://hlinksldjump"/>
              </a:rPr>
              <a:t>в) </a:t>
            </a:r>
            <a:r>
              <a:rPr lang="be-BY" sz="3200" dirty="0" smtClean="0">
                <a:hlinkClick r:id="rId3" action="ppaction://hlinksldjump"/>
              </a:rPr>
              <a:t>Пачынала цямнець.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5129" y="5805264"/>
            <a:ext cx="7989761" cy="79208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hlinkClick r:id="rId3" action="ppaction://hlinksldjump"/>
              </a:rPr>
              <a:t>г) </a:t>
            </a:r>
            <a:r>
              <a:rPr lang="be-BY" sz="3200" dirty="0" smtClean="0">
                <a:hlinkClick r:id="rId3" action="ppaction://hlinksldjump"/>
              </a:rPr>
              <a:t>Святлее неба парасон</a:t>
            </a:r>
            <a:r>
              <a:rPr lang="ru-RU" sz="3200" dirty="0" smtClean="0">
                <a:hlinkClick r:id="rId3" action="ppaction://hlinksldjump"/>
              </a:rPr>
              <a:t>. </a:t>
            </a:r>
            <a:endParaRPr lang="ru-RU" sz="32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42" y="5048646"/>
            <a:ext cx="1734293" cy="177281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108"/>
            <a:ext cx="704850" cy="762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09" y="260108"/>
            <a:ext cx="69532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040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545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e-BY" sz="8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Вельмі добра!</a:t>
            </a:r>
            <a:endParaRPr lang="ru-RU" sz="8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03848" y="5661248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hlinkClick r:id="rId3" action="ppaction://hlinksldjump"/>
              </a:rPr>
              <a:t>1</a:t>
            </a:r>
            <a:r>
              <a:rPr lang="en-US" sz="2800" dirty="0" smtClean="0"/>
              <a:t>  </a:t>
            </a:r>
            <a:r>
              <a:rPr lang="en-US" sz="2800" dirty="0" smtClean="0">
                <a:hlinkClick r:id="rId4" action="ppaction://hlinksldjump"/>
              </a:rPr>
              <a:t>2</a:t>
            </a:r>
            <a:r>
              <a:rPr lang="en-US" sz="2800" dirty="0" smtClean="0">
                <a:hlinkClick r:id="rId5" action="ppaction://hlinksldjump"/>
              </a:rPr>
              <a:t> </a:t>
            </a:r>
            <a:r>
              <a:rPr lang="en-US" sz="2800" dirty="0" smtClean="0"/>
              <a:t>  </a:t>
            </a:r>
            <a:r>
              <a:rPr lang="en-US" sz="2800" dirty="0" smtClean="0">
                <a:hlinkClick r:id="rId6" action="ppaction://hlinksldjump"/>
              </a:rPr>
              <a:t>3 </a:t>
            </a:r>
            <a:r>
              <a:rPr lang="en-US" sz="2800" dirty="0" smtClean="0"/>
              <a:t>  </a:t>
            </a:r>
            <a:r>
              <a:rPr lang="en-US" sz="2800" dirty="0" smtClean="0">
                <a:hlinkClick r:id="rId7" action="ppaction://hlinksldjump"/>
              </a:rPr>
              <a:t>4</a:t>
            </a:r>
            <a:r>
              <a:rPr lang="en-US" sz="2800" dirty="0" smtClean="0"/>
              <a:t>   </a:t>
            </a:r>
            <a:r>
              <a:rPr lang="en-US" sz="2800" dirty="0" smtClean="0">
                <a:hlinkClick r:id="rId8" action="ppaction://hlinksldjump"/>
              </a:rPr>
              <a:t>5</a:t>
            </a:r>
            <a:r>
              <a:rPr lang="en-US" sz="2800" dirty="0" smtClean="0"/>
              <a:t>   </a:t>
            </a:r>
            <a:r>
              <a:rPr lang="en-US" sz="2800" dirty="0" smtClean="0">
                <a:hlinkClick r:id="rId9" action="ppaction://hlinksldjump"/>
              </a:rPr>
              <a:t>6</a:t>
            </a:r>
            <a:r>
              <a:rPr lang="en-US" sz="2800" dirty="0" smtClean="0"/>
              <a:t>   </a:t>
            </a:r>
            <a:r>
              <a:rPr lang="en-US" sz="2800" dirty="0" smtClean="0">
                <a:hlinkClick r:id="rId10" action="ppaction://hlinksldjump"/>
              </a:rPr>
              <a:t>7</a:t>
            </a:r>
            <a:r>
              <a:rPr lang="en-US" sz="2800" dirty="0" smtClean="0"/>
              <a:t>   </a:t>
            </a:r>
            <a:r>
              <a:rPr lang="en-US" sz="2800" dirty="0" smtClean="0">
                <a:hlinkClick r:id="rId11" action="ppaction://hlinksldjump"/>
              </a:rPr>
              <a:t>8</a:t>
            </a:r>
            <a:r>
              <a:rPr lang="en-US" sz="2800" dirty="0" smtClean="0"/>
              <a:t>  </a:t>
            </a:r>
            <a:r>
              <a:rPr lang="en-US" sz="2800" dirty="0" smtClean="0">
                <a:hlinkClick r:id="rId12" action="ppaction://hlinksldjump"/>
              </a:rPr>
              <a:t>9</a:t>
            </a:r>
            <a:r>
              <a:rPr lang="en-US" sz="2800" dirty="0" smtClean="0"/>
              <a:t>  </a:t>
            </a:r>
            <a:r>
              <a:rPr lang="en-US" sz="2800" dirty="0" smtClean="0">
                <a:hlinkClick r:id="rId13" action="ppaction://hlinksldjump"/>
              </a:rPr>
              <a:t>10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933153"/>
            <a:ext cx="2228647" cy="23459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42" y="5048646"/>
            <a:ext cx="1734293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22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545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e-BY" sz="6000" dirty="0" smtClean="0">
                <a:solidFill>
                  <a:srgbClr val="EB4BE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Спадзяёмся, што ў наступны раз атрымаецца лепш!</a:t>
            </a:r>
            <a:endParaRPr lang="ru-RU" sz="6000" dirty="0">
              <a:solidFill>
                <a:srgbClr val="EB4BE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618318"/>
            <a:ext cx="3240360" cy="32403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42" y="5048646"/>
            <a:ext cx="1734293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436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856" y="1412776"/>
            <a:ext cx="5493296" cy="4554551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be-BY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Малайчына!</a:t>
            </a:r>
          </a:p>
          <a:p>
            <a:pPr marL="0" indent="0" algn="ctr">
              <a:buNone/>
            </a:pPr>
            <a:r>
              <a:rPr lang="be-BY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Ты стаў выдатнікам!</a:t>
            </a:r>
            <a:endParaRPr lang="ru-RU" sz="6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577038"/>
            <a:ext cx="3686810" cy="230425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46134"/>
            <a:ext cx="2376264" cy="23604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42" y="5048646"/>
            <a:ext cx="1734293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027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be-BY" sz="3600" b="0" dirty="0" smtClean="0">
                <a:hlinkClick r:id="rId2" action="ppaction://hlinksldjump"/>
              </a:rPr>
              <a:t>а) </a:t>
            </a:r>
            <a:r>
              <a:rPr lang="ru-RU" sz="3600" b="0" dirty="0" err="1">
                <a:hlinkClick r:id="rId2" action="ppaction://hlinksldjump"/>
              </a:rPr>
              <a:t>самастойная</a:t>
            </a:r>
            <a:r>
              <a:rPr lang="ru-RU" sz="3600" b="0" dirty="0">
                <a:hlinkClick r:id="rId2" action="ppaction://hlinksldjump"/>
              </a:rPr>
              <a:t> </a:t>
            </a:r>
            <a:r>
              <a:rPr lang="ru-RU" sz="3600" b="0" dirty="0" err="1">
                <a:hlinkClick r:id="rId2" action="ppaction://hlinksldjump"/>
              </a:rPr>
              <a:t>часцiна</a:t>
            </a:r>
            <a:r>
              <a:rPr lang="ru-RU" sz="3600" b="0" dirty="0">
                <a:hlinkClick r:id="rId2" action="ppaction://hlinksldjump"/>
              </a:rPr>
              <a:t> </a:t>
            </a:r>
            <a:r>
              <a:rPr lang="ru-RU" sz="3600" b="0" dirty="0" err="1">
                <a:hlinkClick r:id="rId2" action="ppaction://hlinksldjump"/>
              </a:rPr>
              <a:t>мовы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 smtClean="0">
                <a:hlinkClick r:id="rId3" action="ppaction://hlinksldjump"/>
              </a:rPr>
              <a:t>б) </a:t>
            </a:r>
            <a:r>
              <a:rPr lang="ru-RU" sz="3600" dirty="0" err="1">
                <a:hlinkClick r:id="rId3" action="ppaction://hlinksldjump"/>
              </a:rPr>
              <a:t>службовая</a:t>
            </a:r>
            <a:r>
              <a:rPr lang="ru-RU" sz="3600" dirty="0">
                <a:hlinkClick r:id="rId3" action="ppaction://hlinksldjump"/>
              </a:rPr>
              <a:t> </a:t>
            </a:r>
            <a:r>
              <a:rPr lang="ru-RU" sz="3600" dirty="0" err="1">
                <a:hlinkClick r:id="rId3" action="ppaction://hlinksldjump"/>
              </a:rPr>
              <a:t>часцiна</a:t>
            </a:r>
            <a:r>
              <a:rPr lang="ru-RU" sz="3600" dirty="0">
                <a:hlinkClick r:id="rId3" action="ppaction://hlinksldjump"/>
              </a:rPr>
              <a:t> </a:t>
            </a:r>
            <a:r>
              <a:rPr lang="ru-RU" sz="3600" dirty="0" err="1">
                <a:hlinkClick r:id="rId3" action="ppaction://hlinksldjump"/>
              </a:rPr>
              <a:t>мовы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Адзін</a:t>
            </a:r>
            <a:r>
              <a:rPr lang="ru-RU" dirty="0" smtClean="0"/>
              <a:t> бал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>
                <a:hlinkClick r:id="rId3" action="ppaction://hlinksldjump"/>
              </a:rPr>
              <a:t>в</a:t>
            </a:r>
            <a:r>
              <a:rPr lang="be-BY" sz="3600" dirty="0" smtClean="0">
                <a:hlinkClick r:id="rId3" action="ppaction://hlinksldjump"/>
              </a:rPr>
              <a:t>) </a:t>
            </a:r>
            <a:r>
              <a:rPr lang="ru-RU" sz="3600" dirty="0" err="1">
                <a:hlinkClick r:id="rId3" action="ppaction://hlinksldjump"/>
              </a:rPr>
              <a:t>падняво</a:t>
            </a:r>
            <a:r>
              <a:rPr lang="be-BY" sz="3600" dirty="0">
                <a:hlinkClick r:id="rId3" action="ppaction://hlinksldjump"/>
              </a:rPr>
              <a:t>л</a:t>
            </a:r>
            <a:r>
              <a:rPr lang="ru-RU" sz="3600" dirty="0" err="1">
                <a:hlinkClick r:id="rId3" action="ppaction://hlinksldjump"/>
              </a:rPr>
              <a:t>ьная</a:t>
            </a:r>
            <a:r>
              <a:rPr lang="ru-RU" sz="3600" dirty="0">
                <a:hlinkClick r:id="rId3" action="ppaction://hlinksldjump"/>
              </a:rPr>
              <a:t> </a:t>
            </a:r>
            <a:r>
              <a:rPr lang="ru-RU" sz="3600" dirty="0" err="1">
                <a:hlinkClick r:id="rId3" action="ppaction://hlinksldjump"/>
              </a:rPr>
              <a:t>часцiна</a:t>
            </a:r>
            <a:r>
              <a:rPr lang="ru-RU" sz="3600" dirty="0">
                <a:hlinkClick r:id="rId3" action="ppaction://hlinksldjump"/>
              </a:rPr>
              <a:t>  </a:t>
            </a:r>
            <a:r>
              <a:rPr lang="be-BY" sz="3600" dirty="0">
                <a:hlinkClick r:id="rId3" action="ppaction://hlinksldjump"/>
              </a:rPr>
              <a:t>м</a:t>
            </a:r>
            <a:r>
              <a:rPr lang="ru-RU" sz="3600" dirty="0" err="1">
                <a:hlinkClick r:id="rId3" action="ppaction://hlinksldjump"/>
              </a:rPr>
              <a:t>овы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 smtClean="0">
                <a:hlinkClick r:id="rId3" action="ppaction://hlinksldjump"/>
              </a:rPr>
              <a:t>г) </a:t>
            </a:r>
            <a:r>
              <a:rPr lang="ru-RU" sz="3600" dirty="0">
                <a:hlinkClick r:id="rId3" action="ppaction://hlinksldjump"/>
              </a:rPr>
              <a:t>во</a:t>
            </a:r>
            <a:r>
              <a:rPr lang="be-BY" sz="3600" dirty="0">
                <a:hlinkClick r:id="rId3" action="ppaction://hlinksldjump"/>
              </a:rPr>
              <a:t>л</a:t>
            </a:r>
            <a:r>
              <a:rPr lang="ru-RU" sz="3600" dirty="0" err="1">
                <a:hlinkClick r:id="rId3" action="ppaction://hlinksldjump"/>
              </a:rPr>
              <a:t>ьная</a:t>
            </a:r>
            <a:r>
              <a:rPr lang="ru-RU" sz="3600" dirty="0">
                <a:hlinkClick r:id="rId3" action="ppaction://hlinksldjump"/>
              </a:rPr>
              <a:t> </a:t>
            </a:r>
            <a:r>
              <a:rPr lang="ru-RU" sz="3600" dirty="0" err="1">
                <a:hlinkClick r:id="rId3" action="ppaction://hlinksldjump"/>
              </a:rPr>
              <a:t>часцiна</a:t>
            </a:r>
            <a:r>
              <a:rPr lang="ru-RU" sz="3600" dirty="0">
                <a:hlinkClick r:id="rId3" action="ppaction://hlinksldjump"/>
              </a:rPr>
              <a:t> </a:t>
            </a:r>
            <a:r>
              <a:rPr lang="be-BY" sz="3600" dirty="0">
                <a:hlinkClick r:id="rId3" action="ppaction://hlinksldjump"/>
              </a:rPr>
              <a:t> м</a:t>
            </a:r>
            <a:r>
              <a:rPr lang="ru-RU" sz="3600" dirty="0" err="1">
                <a:hlinkClick r:id="rId3" action="ppaction://hlinksldjump"/>
              </a:rPr>
              <a:t>овы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3600" b="1" dirty="0"/>
              <a:t>1</a:t>
            </a:r>
            <a:r>
              <a:rPr lang="be-BY" sz="3600" b="1" dirty="0" smtClean="0"/>
              <a:t>. </a:t>
            </a:r>
            <a:r>
              <a:rPr lang="ru-RU" sz="3600" dirty="0" err="1" smtClean="0"/>
              <a:t>Дзеяслоў</a:t>
            </a:r>
            <a:r>
              <a:rPr lang="ru-RU" sz="3600" dirty="0" smtClean="0"/>
              <a:t> </a:t>
            </a:r>
            <a:r>
              <a:rPr lang="ru-RU" sz="3600" dirty="0"/>
              <a:t>— г</a:t>
            </a:r>
            <a:r>
              <a:rPr lang="be-BY" sz="3600" dirty="0"/>
              <a:t>э</a:t>
            </a:r>
            <a:r>
              <a:rPr lang="ru-RU" sz="3600" dirty="0"/>
              <a:t>та...</a:t>
            </a:r>
          </a:p>
          <a:p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472" y="1358581"/>
            <a:ext cx="1426864" cy="154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021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ru-RU" sz="3600" b="0" dirty="0">
                <a:hlinkClick r:id="rId2" action="ppaction://hlinksldjump"/>
              </a:rPr>
              <a:t>а) </a:t>
            </a:r>
            <a:r>
              <a:rPr lang="ru-RU" sz="3600" b="0" dirty="0" err="1">
                <a:hlinkClick r:id="rId2" action="ppaction://hlinksldjump"/>
              </a:rPr>
              <a:t>дзеепрысло</a:t>
            </a:r>
            <a:r>
              <a:rPr lang="be-BY" sz="3600" b="0" dirty="0">
                <a:hlinkClick r:id="rId2" action="ppaction://hlinksldjump"/>
              </a:rPr>
              <a:t>ў</a:t>
            </a:r>
            <a:r>
              <a:rPr lang="ru-RU" sz="3600" b="0" dirty="0">
                <a:hlinkClick r:id="rId2" action="ppaction://hlinksldjump"/>
              </a:rPr>
              <a:t>е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2" action="ppaction://hlinksldjump"/>
              </a:rPr>
              <a:t>б) </a:t>
            </a:r>
            <a:r>
              <a:rPr lang="ru-RU" sz="3600" dirty="0" err="1" smtClean="0">
                <a:hlinkClick r:id="rId2" action="ppaction://hlinksldjump"/>
              </a:rPr>
              <a:t>безасабовы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балы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2" action="ppaction://hlinksldjump"/>
              </a:rPr>
              <a:t>в</a:t>
            </a:r>
            <a:r>
              <a:rPr lang="be-BY" sz="3600" dirty="0">
                <a:hlinkClick r:id="rId2" action="ppaction://hlinksldjump"/>
              </a:rPr>
              <a:t>) дзеепрыметнік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>
                <a:hlinkClick r:id="rId3" action="ppaction://hlinksldjump"/>
              </a:rPr>
              <a:t>г)</a:t>
            </a:r>
            <a:r>
              <a:rPr lang="ru-RU" sz="3600" dirty="0">
                <a:hlinkClick r:id="rId3" action="ppaction://hlinksldjump"/>
              </a:rPr>
              <a:t> </a:t>
            </a:r>
            <a:r>
              <a:rPr lang="ru-RU" sz="3600" dirty="0" err="1">
                <a:hlinkClick r:id="rId3" action="ppaction://hlinksldjump"/>
              </a:rPr>
              <a:t>iнфiнiт</a:t>
            </a:r>
            <a:r>
              <a:rPr lang="be-BY" sz="3600" dirty="0">
                <a:hlinkClick r:id="rId3" action="ppaction://hlinksldjump"/>
              </a:rPr>
              <a:t>ыў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3600" b="1" dirty="0"/>
              <a:t>2.</a:t>
            </a:r>
            <a:r>
              <a:rPr lang="be-BY" sz="3600" dirty="0"/>
              <a:t> </a:t>
            </a:r>
            <a:r>
              <a:rPr lang="ru-RU" sz="3600" dirty="0" err="1"/>
              <a:t>Пачатковая</a:t>
            </a:r>
            <a:r>
              <a:rPr lang="ru-RU" sz="3600" dirty="0"/>
              <a:t> фор</a:t>
            </a:r>
            <a:r>
              <a:rPr lang="be-BY" sz="3600" dirty="0"/>
              <a:t>ма д</a:t>
            </a:r>
            <a:r>
              <a:rPr lang="ru-RU" sz="3600" dirty="0" err="1"/>
              <a:t>зеяс</a:t>
            </a:r>
            <a:r>
              <a:rPr lang="be-BY" sz="3600" dirty="0"/>
              <a:t>л</a:t>
            </a:r>
            <a:r>
              <a:rPr lang="ru-RU" sz="3600" dirty="0"/>
              <a:t>о</a:t>
            </a:r>
            <a:r>
              <a:rPr lang="be-BY" sz="3600" dirty="0"/>
              <a:t>в</a:t>
            </a:r>
            <a:r>
              <a:rPr lang="ru-RU" sz="3600" dirty="0" smtClean="0"/>
              <a:t>а</a:t>
            </a:r>
            <a:r>
              <a:rPr lang="ru-RU" sz="3600" dirty="0"/>
              <a:t>:</a:t>
            </a:r>
          </a:p>
          <a:p>
            <a:pPr marL="571500" indent="-571500">
              <a:buFont typeface="Arial" pitchFamily="34" charset="0"/>
              <a:buChar char="•"/>
            </a:pP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264" y="1528315"/>
            <a:ext cx="1338501" cy="137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90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ru-RU" sz="3600" b="0" dirty="0">
                <a:hlinkClick r:id="rId2" action="ppaction://hlinksldjump"/>
              </a:rPr>
              <a:t>а) </a:t>
            </a:r>
            <a:r>
              <a:rPr lang="ru-RU" sz="3600" b="0" dirty="0" err="1">
                <a:hlinkClick r:id="rId2" action="ppaction://hlinksldjump"/>
              </a:rPr>
              <a:t>будзе</a:t>
            </a:r>
            <a:r>
              <a:rPr lang="ru-RU" sz="3600" b="0" dirty="0">
                <a:hlinkClick r:id="rId2" action="ppaction://hlinksldjump"/>
              </a:rPr>
              <a:t> </a:t>
            </a:r>
            <a:r>
              <a:rPr lang="ru-RU" sz="3600" b="0" dirty="0" err="1">
                <a:hlinkClick r:id="rId2" action="ppaction://hlinksldjump"/>
              </a:rPr>
              <a:t>весялець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3" action="ppaction://hlinksldjump"/>
              </a:rPr>
              <a:t>б) </a:t>
            </a:r>
            <a:r>
              <a:rPr lang="ru-RU" sz="3600" dirty="0" err="1">
                <a:hlinkClick r:id="rId3" action="ppaction://hlinksldjump"/>
              </a:rPr>
              <a:t>павесялее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Тры</a:t>
            </a:r>
            <a:r>
              <a:rPr lang="ru-RU" dirty="0" smtClean="0"/>
              <a:t> балы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>
                <a:hlinkClick r:id="rId2" action="ppaction://hlinksldjump"/>
              </a:rPr>
              <a:t>в)весялець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600" dirty="0">
                <a:hlinkClick r:id="rId2" action="ppaction://hlinksldjump"/>
              </a:rPr>
              <a:t>г) </a:t>
            </a:r>
            <a:r>
              <a:rPr lang="ru-RU" sz="3600" dirty="0">
                <a:hlinkClick r:id="rId2" action="ppaction://hlinksldjump"/>
              </a:rPr>
              <a:t>вес</a:t>
            </a:r>
            <a:r>
              <a:rPr lang="be-BY" sz="3600" dirty="0">
                <a:hlinkClick r:id="rId2" action="ppaction://hlinksldjump"/>
              </a:rPr>
              <a:t>ялеў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/>
              <a:t>3</a:t>
            </a:r>
            <a:r>
              <a:rPr lang="ru-RU" sz="3600" dirty="0" smtClean="0"/>
              <a:t>. Да </a:t>
            </a:r>
            <a:r>
              <a:rPr lang="ru-RU" sz="3600" dirty="0" err="1"/>
              <a:t>буд</a:t>
            </a:r>
            <a:r>
              <a:rPr lang="be-BY" sz="3600" dirty="0"/>
              <a:t>у</a:t>
            </a:r>
            <a:r>
              <a:rPr lang="ru-RU" sz="3600" dirty="0"/>
              <a:t>чага </a:t>
            </a:r>
            <a:r>
              <a:rPr lang="ru-RU" sz="3600" dirty="0" err="1"/>
              <a:t>простага</a:t>
            </a:r>
            <a:r>
              <a:rPr lang="ru-RU" sz="3600" dirty="0"/>
              <a:t> час</a:t>
            </a:r>
            <a:r>
              <a:rPr lang="be-BY" sz="3600" dirty="0"/>
              <a:t>у адносіцца</a:t>
            </a:r>
            <a:r>
              <a:rPr lang="ru-RU" sz="3600" dirty="0"/>
              <a:t>:</a:t>
            </a:r>
          </a:p>
          <a:p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105" y="1484784"/>
            <a:ext cx="1504967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852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ru-RU" sz="3600" b="0" dirty="0">
                <a:hlinkClick r:id="rId2" action="ppaction://hlinksldjump"/>
              </a:rPr>
              <a:t>а) </a:t>
            </a:r>
            <a:r>
              <a:rPr lang="ru-RU" sz="3600" b="0" dirty="0" err="1">
                <a:hlinkClick r:id="rId2" action="ppaction://hlinksldjump"/>
              </a:rPr>
              <a:t>прошлы</a:t>
            </a:r>
            <a:r>
              <a:rPr lang="ru-RU" sz="3600" b="0" dirty="0">
                <a:hlinkClick r:id="rId2" action="ppaction://hlinksldjump"/>
              </a:rPr>
              <a:t>, </a:t>
            </a:r>
            <a:r>
              <a:rPr lang="ru-RU" sz="3600" b="0" dirty="0" err="1">
                <a:hlinkClick r:id="rId2" action="ppaction://hlinksldjump"/>
              </a:rPr>
              <a:t>будучы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2" action="ppaction://hlinksldjump"/>
              </a:rPr>
              <a:t>б) </a:t>
            </a:r>
            <a:r>
              <a:rPr lang="ru-RU" sz="3600" dirty="0" err="1">
                <a:hlinkClick r:id="rId2" action="ppaction://hlinksldjump"/>
              </a:rPr>
              <a:t>будучы</a:t>
            </a:r>
            <a:r>
              <a:rPr lang="ru-RU" sz="3600" dirty="0">
                <a:hlinkClick r:id="rId2" action="ppaction://hlinksldjump"/>
              </a:rPr>
              <a:t>, </a:t>
            </a:r>
            <a:r>
              <a:rPr lang="ru-RU" sz="3600" dirty="0" err="1">
                <a:hlinkClick r:id="rId2" action="ppaction://hlinksldjump"/>
              </a:rPr>
              <a:t>прошлы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Чатыры</a:t>
            </a:r>
            <a:r>
              <a:rPr lang="ru-RU" dirty="0" smtClean="0"/>
              <a:t> балы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3" action="ppaction://hlinksldjump"/>
              </a:rPr>
              <a:t>в) </a:t>
            </a:r>
            <a:r>
              <a:rPr lang="ru-RU" sz="3200" dirty="0" err="1">
                <a:hlinkClick r:id="rId3" action="ppaction://hlinksldjump"/>
              </a:rPr>
              <a:t>прошлы</a:t>
            </a:r>
            <a:r>
              <a:rPr lang="ru-RU" sz="3200" dirty="0">
                <a:hlinkClick r:id="rId3" action="ppaction://hlinksldjump"/>
              </a:rPr>
              <a:t>, </a:t>
            </a:r>
            <a:r>
              <a:rPr lang="ru-RU" sz="3200" dirty="0" err="1">
                <a:hlinkClick r:id="rId3" action="ppaction://hlinksldjump"/>
              </a:rPr>
              <a:t>цяперашнi</a:t>
            </a:r>
            <a:r>
              <a:rPr lang="ru-RU" sz="3200" dirty="0">
                <a:hlinkClick r:id="rId3" action="ppaction://hlinksldjump"/>
              </a:rPr>
              <a:t>, </a:t>
            </a:r>
            <a:r>
              <a:rPr lang="ru-RU" sz="3200" dirty="0" err="1">
                <a:hlinkClick r:id="rId3" action="ppaction://hlinksldjump"/>
              </a:rPr>
              <a:t>будучы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2" action="ppaction://hlinksldjump"/>
              </a:rPr>
              <a:t>г) </a:t>
            </a:r>
            <a:r>
              <a:rPr lang="ru-RU" sz="3600" dirty="0" err="1">
                <a:hlinkClick r:id="rId2" action="ppaction://hlinksldjump"/>
              </a:rPr>
              <a:t>цяперашнi</a:t>
            </a:r>
            <a:r>
              <a:rPr lang="ru-RU" sz="3600" dirty="0">
                <a:hlinkClick r:id="rId2" action="ppaction://hlinksldjump"/>
              </a:rPr>
              <a:t>, </a:t>
            </a:r>
            <a:r>
              <a:rPr lang="ru-RU" sz="3600" dirty="0" err="1">
                <a:hlinkClick r:id="rId2" action="ppaction://hlinksldjump"/>
              </a:rPr>
              <a:t>будучы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340768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/>
              <a:t>4.</a:t>
            </a:r>
            <a:r>
              <a:rPr lang="ru-RU" sz="3600" dirty="0"/>
              <a:t> </a:t>
            </a:r>
            <a:r>
              <a:rPr lang="ru-RU" sz="3600" dirty="0" err="1"/>
              <a:t>Дзеясловы</a:t>
            </a:r>
            <a:r>
              <a:rPr lang="ru-RU" sz="3600" dirty="0"/>
              <a:t> </a:t>
            </a:r>
            <a:r>
              <a:rPr lang="ru-RU" sz="3600" dirty="0" err="1"/>
              <a:t>абвеснага</a:t>
            </a:r>
            <a:r>
              <a:rPr lang="ru-RU" sz="3600" dirty="0"/>
              <a:t> ладу </a:t>
            </a:r>
            <a:r>
              <a:rPr lang="ru-RU" sz="3600" dirty="0" err="1"/>
              <a:t>незакончанага</a:t>
            </a:r>
            <a:r>
              <a:rPr lang="ru-RU" sz="3600" dirty="0"/>
              <a:t> т</a:t>
            </a:r>
            <a:r>
              <a:rPr lang="be-BY" sz="3600" dirty="0"/>
              <a:t>ры</a:t>
            </a:r>
            <a:r>
              <a:rPr lang="ru-RU" sz="3600" dirty="0" err="1"/>
              <a:t>вання</a:t>
            </a:r>
            <a:r>
              <a:rPr lang="ru-RU" sz="3600" dirty="0"/>
              <a:t> </a:t>
            </a:r>
            <a:r>
              <a:rPr lang="ru-RU" sz="3600" dirty="0" err="1"/>
              <a:t>маюць</a:t>
            </a:r>
            <a:r>
              <a:rPr lang="ru-RU" sz="3600" dirty="0"/>
              <a:t> формы часу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628800"/>
            <a:ext cx="1253149" cy="130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035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ru-RU" sz="3600" b="0" dirty="0">
                <a:hlinkClick r:id="rId2" action="ppaction://hlinksldjump"/>
              </a:rPr>
              <a:t>а) </a:t>
            </a:r>
            <a:r>
              <a:rPr lang="ru-RU" sz="3600" b="0" dirty="0" err="1">
                <a:hlinkClick r:id="rId2" action="ppaction://hlinksldjump"/>
              </a:rPr>
              <a:t>есцi</a:t>
            </a:r>
            <a:r>
              <a:rPr lang="ru-RU" sz="3600" b="0" dirty="0">
                <a:hlinkClick r:id="rId2" action="ppaction://hlinksldjump"/>
              </a:rPr>
              <a:t>, </a:t>
            </a:r>
            <a:r>
              <a:rPr lang="ru-RU" sz="3600" b="0" dirty="0" err="1">
                <a:hlinkClick r:id="rId2" action="ppaction://hlinksldjump"/>
              </a:rPr>
              <a:t>бегчы</a:t>
            </a:r>
            <a:r>
              <a:rPr lang="ru-RU" sz="3600" b="0" dirty="0">
                <a:hlinkClick r:id="rId2" action="ppaction://hlinksldjump"/>
              </a:rPr>
              <a:t>, </a:t>
            </a:r>
            <a:r>
              <a:rPr lang="ru-RU" sz="3600" b="0" dirty="0" err="1">
                <a:hlinkClick r:id="rId2" action="ppaction://hlinksldjump"/>
              </a:rPr>
              <a:t>даць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3" action="ppaction://hlinksldjump"/>
              </a:rPr>
              <a:t>б) </a:t>
            </a:r>
            <a:r>
              <a:rPr lang="ru-RU" sz="3600" dirty="0" err="1">
                <a:hlinkClick r:id="rId3" action="ppaction://hlinksldjump"/>
              </a:rPr>
              <a:t>есцi</a:t>
            </a:r>
            <a:r>
              <a:rPr lang="ru-RU" sz="3600" dirty="0">
                <a:hlinkClick r:id="rId3" action="ppaction://hlinksldjump"/>
              </a:rPr>
              <a:t>, </a:t>
            </a:r>
            <a:r>
              <a:rPr lang="ru-RU" sz="3600" dirty="0" err="1">
                <a:hlinkClick r:id="rId3" action="ppaction://hlinksldjump"/>
              </a:rPr>
              <a:t>даць</a:t>
            </a:r>
            <a:r>
              <a:rPr lang="ru-RU" sz="3600" dirty="0">
                <a:hlinkClick r:id="rId3" action="ppaction://hlinksldjump"/>
              </a:rPr>
              <a:t>, </a:t>
            </a:r>
            <a:r>
              <a:rPr lang="ru-RU" sz="3600" dirty="0" err="1">
                <a:hlinkClick r:id="rId3" action="ppaction://hlinksldjump"/>
              </a:rPr>
              <a:t>мыць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Пяць</a:t>
            </a:r>
            <a:r>
              <a:rPr lang="ru-RU" dirty="0" smtClean="0"/>
              <a:t> </a:t>
            </a:r>
            <a:r>
              <a:rPr lang="ru-RU" dirty="0" err="1" smtClean="0"/>
              <a:t>балаў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3" action="ppaction://hlinksldjump"/>
              </a:rPr>
              <a:t>в) </a:t>
            </a:r>
            <a:r>
              <a:rPr lang="ru-RU" sz="3600" dirty="0" err="1">
                <a:hlinkClick r:id="rId3" action="ppaction://hlinksldjump"/>
              </a:rPr>
              <a:t>бегчы</a:t>
            </a:r>
            <a:r>
              <a:rPr lang="ru-RU" sz="3600" dirty="0">
                <a:hlinkClick r:id="rId3" action="ppaction://hlinksldjump"/>
              </a:rPr>
              <a:t>, </a:t>
            </a:r>
            <a:r>
              <a:rPr lang="ru-RU" sz="3600" dirty="0" err="1">
                <a:hlinkClick r:id="rId3" action="ppaction://hlinksldjump"/>
              </a:rPr>
              <a:t>пiць</a:t>
            </a:r>
            <a:r>
              <a:rPr lang="ru-RU" sz="3600" dirty="0">
                <a:hlinkClick r:id="rId3" action="ppaction://hlinksldjump"/>
              </a:rPr>
              <a:t>, </a:t>
            </a:r>
            <a:r>
              <a:rPr lang="ru-RU" sz="3600" dirty="0" err="1">
                <a:hlinkClick r:id="rId3" action="ppaction://hlinksldjump"/>
              </a:rPr>
              <a:t>даць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3" action="ppaction://hlinksldjump"/>
              </a:rPr>
              <a:t>г) </a:t>
            </a:r>
            <a:r>
              <a:rPr lang="ru-RU" sz="3600" dirty="0" err="1">
                <a:hlinkClick r:id="rId3" action="ppaction://hlinksldjump"/>
              </a:rPr>
              <a:t>есцi</a:t>
            </a:r>
            <a:r>
              <a:rPr lang="ru-RU" sz="3600" dirty="0">
                <a:hlinkClick r:id="rId3" action="ppaction://hlinksldjump"/>
              </a:rPr>
              <a:t>, </a:t>
            </a:r>
            <a:r>
              <a:rPr lang="ru-RU" sz="3600" dirty="0" err="1">
                <a:hlinkClick r:id="rId3" action="ppaction://hlinksldjump"/>
              </a:rPr>
              <a:t>пiць</a:t>
            </a:r>
            <a:r>
              <a:rPr lang="ru-RU" sz="3600" dirty="0">
                <a:hlinkClick r:id="rId3" action="ppaction://hlinksldjump"/>
              </a:rPr>
              <a:t>, </a:t>
            </a:r>
            <a:r>
              <a:rPr lang="ru-RU" sz="3600" dirty="0" err="1">
                <a:hlinkClick r:id="rId3" action="ppaction://hlinksldjump"/>
              </a:rPr>
              <a:t>даць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/>
              <a:t>5.</a:t>
            </a:r>
            <a:r>
              <a:rPr lang="ru-RU" sz="3600" dirty="0"/>
              <a:t> Да </a:t>
            </a:r>
            <a:r>
              <a:rPr lang="ru-RU" sz="3600" dirty="0" err="1"/>
              <a:t>рознаспрагальных</a:t>
            </a:r>
            <a:r>
              <a:rPr lang="ru-RU" sz="3600" dirty="0"/>
              <a:t> </a:t>
            </a:r>
            <a:r>
              <a:rPr lang="ru-RU" sz="3600" dirty="0" err="1"/>
              <a:t>дзеяслова</a:t>
            </a:r>
            <a:r>
              <a:rPr lang="be-BY" sz="3600" dirty="0"/>
              <a:t>ў </a:t>
            </a:r>
            <a:r>
              <a:rPr lang="ru-RU" sz="3600" dirty="0" err="1"/>
              <a:t>адносяцца</a:t>
            </a:r>
            <a:r>
              <a:rPr lang="ru-RU" sz="3600" dirty="0" smtClean="0"/>
              <a:t>:</a:t>
            </a:r>
            <a:r>
              <a:rPr lang="ru-RU" sz="3600" dirty="0"/>
              <a:t>	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60848"/>
            <a:ext cx="1112764" cy="118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758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3600" b="0" dirty="0">
                <a:hlinkClick r:id="rId2" action="ppaction://hlinksldjump"/>
              </a:rPr>
              <a:t>а) </a:t>
            </a:r>
            <a:r>
              <a:rPr lang="ru-RU" sz="3600" b="0" dirty="0" err="1">
                <a:hlinkClick r:id="rId2" action="ppaction://hlinksldjump"/>
              </a:rPr>
              <a:t>ратавацца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2" action="ppaction://hlinksldjump"/>
              </a:rPr>
              <a:t>б) </a:t>
            </a:r>
            <a:r>
              <a:rPr lang="ru-RU" sz="3600" dirty="0" err="1">
                <a:hlinkClick r:id="rId2" action="ppaction://hlinksldjump"/>
              </a:rPr>
              <a:t>ломiцца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Шэсць</a:t>
            </a:r>
            <a:r>
              <a:rPr lang="ru-RU" dirty="0" smtClean="0"/>
              <a:t> </a:t>
            </a:r>
            <a:r>
              <a:rPr lang="ru-RU" dirty="0" err="1" smtClean="0"/>
              <a:t>балаў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69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2" action="ppaction://hlinksldjump"/>
              </a:rPr>
              <a:t>в) </a:t>
            </a:r>
            <a:r>
              <a:rPr lang="ru-RU" sz="3600" dirty="0" err="1">
                <a:hlinkClick r:id="rId2" action="ppaction://hlinksldjump"/>
              </a:rPr>
              <a:t>вызвалiцца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3" action="ppaction://hlinksldjump"/>
              </a:rPr>
              <a:t>г) </a:t>
            </a:r>
            <a:r>
              <a:rPr lang="ru-RU" sz="3600" dirty="0" err="1">
                <a:hlinkClick r:id="rId3" action="ppaction://hlinksldjump"/>
              </a:rPr>
              <a:t>спрачацца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/>
              <a:t>6.</a:t>
            </a:r>
            <a:r>
              <a:rPr lang="ru-RU" sz="3600" dirty="0"/>
              <a:t> </a:t>
            </a:r>
            <a:r>
              <a:rPr lang="ru-RU" sz="3600" dirty="0" err="1"/>
              <a:t>Незваротную</a:t>
            </a:r>
            <a:r>
              <a:rPr lang="ru-RU" sz="3600" dirty="0"/>
              <a:t> форму </a:t>
            </a:r>
            <a:r>
              <a:rPr lang="ru-RU" sz="3600" dirty="0" err="1"/>
              <a:t>нельга</a:t>
            </a:r>
            <a:r>
              <a:rPr lang="ru-RU" sz="3600" dirty="0"/>
              <a:t> </a:t>
            </a:r>
            <a:r>
              <a:rPr lang="be-BY" sz="3600" dirty="0"/>
              <a:t>ў</a:t>
            </a:r>
            <a:r>
              <a:rPr lang="ru-RU" sz="3600" dirty="0" err="1"/>
              <a:t>тварыць</a:t>
            </a:r>
            <a:r>
              <a:rPr lang="ru-RU" sz="3600" dirty="0"/>
              <a:t> ад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623523"/>
            <a:ext cx="1224136" cy="1288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698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31461" y="3068960"/>
            <a:ext cx="3503633" cy="12908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3600" b="0" dirty="0">
                <a:hlinkClick r:id="rId2" action="ppaction://hlinksldjump"/>
              </a:rPr>
              <a:t>а) </a:t>
            </a:r>
            <a:r>
              <a:rPr lang="ru-RU" sz="3600" b="0" dirty="0" err="1">
                <a:hlinkClick r:id="rId2" action="ppaction://hlinksldjump"/>
              </a:rPr>
              <a:t>пiшам</a:t>
            </a:r>
            <a:endParaRPr lang="ru-RU" sz="3600" b="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3068960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hlinkClick r:id="rId3" action="ppaction://hlinksldjump"/>
              </a:rPr>
              <a:t>б) </a:t>
            </a:r>
            <a:r>
              <a:rPr lang="ru-RU" sz="3600" dirty="0" err="1" smtClean="0">
                <a:hlinkClick r:id="rId3" action="ppaction://hlinksldjump"/>
              </a:rPr>
              <a:t>пiш</a:t>
            </a:r>
            <a:r>
              <a:rPr lang="be-BY" sz="3600" dirty="0">
                <a:hlinkClick r:id="rId3" action="ppaction://hlinksldjump"/>
              </a:rPr>
              <a:t>ы</a:t>
            </a:r>
            <a:r>
              <a:rPr lang="ru-RU" sz="3600" dirty="0" err="1" smtClean="0">
                <a:hlinkClick r:id="rId3" action="ppaction://hlinksldjump"/>
              </a:rPr>
              <a:t>це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 </a:t>
            </a:r>
            <a:r>
              <a:rPr lang="ru-RU" dirty="0" err="1" smtClean="0"/>
              <a:t>балаў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51469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2" action="ppaction://hlinksldjump"/>
              </a:rPr>
              <a:t>в) </a:t>
            </a:r>
            <a:r>
              <a:rPr lang="ru-RU" sz="3600" dirty="0" err="1">
                <a:hlinkClick r:id="rId2" action="ppaction://hlinksldjump"/>
              </a:rPr>
              <a:t>пiшуць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570475"/>
            <a:ext cx="3600400" cy="12961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hlinkClick r:id="rId2" action="ppaction://hlinksldjump"/>
              </a:rPr>
              <a:t>г) </a:t>
            </a:r>
            <a:r>
              <a:rPr lang="be-BY" sz="3600" dirty="0">
                <a:hlinkClick r:id="rId2" action="ppaction://hlinksldjump"/>
              </a:rPr>
              <a:t>пісалі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/>
              <a:t>7.</a:t>
            </a:r>
            <a:r>
              <a:rPr lang="ru-RU" sz="3600" dirty="0"/>
              <a:t> </a:t>
            </a:r>
            <a:r>
              <a:rPr lang="be-BY" sz="3600" dirty="0"/>
              <a:t>У </a:t>
            </a:r>
            <a:r>
              <a:rPr lang="ru-RU" sz="3600" dirty="0"/>
              <a:t> </a:t>
            </a:r>
            <a:r>
              <a:rPr lang="ru-RU" sz="3600" dirty="0" err="1"/>
              <a:t>радзе</a:t>
            </a:r>
            <a:r>
              <a:rPr lang="ru-RU" sz="3600" dirty="0"/>
              <a:t>  </a:t>
            </a:r>
            <a:r>
              <a:rPr lang="ru-RU" sz="3600" i="1" dirty="0" err="1"/>
              <a:t>пiшы</a:t>
            </a:r>
            <a:r>
              <a:rPr lang="ru-RU" sz="3600" i="1" dirty="0"/>
              <a:t> , </a:t>
            </a:r>
            <a:r>
              <a:rPr lang="ru-RU" sz="3600" i="1" dirty="0" smtClean="0"/>
              <a:t>хай </a:t>
            </a:r>
            <a:r>
              <a:rPr lang="ru-RU" sz="3600" i="1" dirty="0" err="1"/>
              <a:t>пiшу</a:t>
            </a:r>
            <a:r>
              <a:rPr lang="be-BY" sz="3600" i="1" dirty="0"/>
              <a:t>ц</a:t>
            </a:r>
            <a:r>
              <a:rPr lang="ru-RU" sz="3600" i="1" dirty="0"/>
              <a:t>ь, </a:t>
            </a:r>
            <a:r>
              <a:rPr lang="ru-RU" sz="3600" i="1" dirty="0" err="1"/>
              <a:t>няхай</a:t>
            </a:r>
            <a:r>
              <a:rPr lang="ru-RU" sz="3600" i="1" dirty="0"/>
              <a:t> n</a:t>
            </a:r>
            <a:r>
              <a:rPr lang="be-BY" sz="3600" i="1" dirty="0"/>
              <a:t>і</a:t>
            </a:r>
            <a:r>
              <a:rPr lang="ru-RU" sz="3600" i="1" dirty="0"/>
              <a:t>шу</a:t>
            </a:r>
            <a:r>
              <a:rPr lang="be-BY" sz="3600" i="1" dirty="0"/>
              <a:t>ц</a:t>
            </a:r>
            <a:r>
              <a:rPr lang="ru-RU" sz="3600" i="1" dirty="0"/>
              <a:t>ь</a:t>
            </a:r>
            <a:r>
              <a:rPr lang="ru-RU" sz="3600" dirty="0"/>
              <a:t> не </a:t>
            </a:r>
            <a:r>
              <a:rPr lang="ru-RU" sz="3600" dirty="0" err="1"/>
              <a:t>хапае</a:t>
            </a:r>
            <a:r>
              <a:rPr lang="ru-RU" sz="3600" dirty="0"/>
              <a:t> </a:t>
            </a:r>
            <a:r>
              <a:rPr lang="ru-RU" sz="3600" dirty="0" err="1"/>
              <a:t>дзеяслова</a:t>
            </a:r>
            <a:r>
              <a:rPr lang="ru-RU" sz="3600" dirty="0" smtClean="0"/>
              <a:t>:</a:t>
            </a:r>
            <a:r>
              <a:rPr lang="be-BY" sz="3600" dirty="0" smtClean="0"/>
              <a:t> 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527171"/>
            <a:ext cx="1403647" cy="143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965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00763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30007630</Template>
  <TotalTime>266</TotalTime>
  <Words>870</Words>
  <Application>Microsoft Office PowerPoint</Application>
  <PresentationFormat>Экран (4:3)</PresentationFormat>
  <Paragraphs>147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30007630</vt:lpstr>
      <vt:lpstr>Хто хоча стаць выдатнікам?</vt:lpstr>
      <vt:lpstr>Адборачны тур</vt:lpstr>
      <vt:lpstr>Адзін бал</vt:lpstr>
      <vt:lpstr>Два балы</vt:lpstr>
      <vt:lpstr>Тры балы</vt:lpstr>
      <vt:lpstr>Чатыры балы</vt:lpstr>
      <vt:lpstr>Пяць балаў</vt:lpstr>
      <vt:lpstr>Шэсць балаў</vt:lpstr>
      <vt:lpstr>Сем балаў</vt:lpstr>
      <vt:lpstr>Восем балаў</vt:lpstr>
      <vt:lpstr>Дзевяць балаў</vt:lpstr>
      <vt:lpstr>Дзесяць балаў</vt:lpstr>
      <vt:lpstr>Презентация PowerPoint</vt:lpstr>
      <vt:lpstr>Презентация PowerPoint</vt:lpstr>
      <vt:lpstr>Презентация PowerPoint</vt:lpstr>
      <vt:lpstr>Другі адборачны тур</vt:lpstr>
      <vt:lpstr>Адзін бал</vt:lpstr>
      <vt:lpstr>Два балы</vt:lpstr>
      <vt:lpstr>Тры балы</vt:lpstr>
      <vt:lpstr>Чатыры балы</vt:lpstr>
      <vt:lpstr>Пяць балаў</vt:lpstr>
      <vt:lpstr>Шэсць балаў</vt:lpstr>
      <vt:lpstr>Сем балаў</vt:lpstr>
      <vt:lpstr>Восем балаў</vt:lpstr>
      <vt:lpstr>Дзевяць балаў</vt:lpstr>
      <vt:lpstr>Дзесяць балаў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Хто хоча стаць выдатнікам?</dc:title>
  <dc:creator>Admin</dc:creator>
  <cp:lastModifiedBy>User</cp:lastModifiedBy>
  <cp:revision>24</cp:revision>
  <dcterms:created xsi:type="dcterms:W3CDTF">2010-12-16T15:30:13Z</dcterms:created>
  <dcterms:modified xsi:type="dcterms:W3CDTF">2010-12-21T10:39:26Z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TC300076301049</vt:lpwstr>
  </property>
</Properties>
</file>