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73" r:id="rId2"/>
    <p:sldId id="262" r:id="rId3"/>
    <p:sldId id="258" r:id="rId4"/>
    <p:sldId id="263" r:id="rId5"/>
    <p:sldId id="264" r:id="rId6"/>
    <p:sldId id="265" r:id="rId7"/>
    <p:sldId id="266" r:id="rId8"/>
    <p:sldId id="275" r:id="rId9"/>
    <p:sldId id="277" r:id="rId10"/>
    <p:sldId id="279" r:id="rId11"/>
    <p:sldId id="281" r:id="rId12"/>
    <p:sldId id="257" r:id="rId13"/>
    <p:sldId id="267" r:id="rId14"/>
    <p:sldId id="268" r:id="rId15"/>
    <p:sldId id="269" r:id="rId16"/>
    <p:sldId id="274" r:id="rId17"/>
    <p:sldId id="261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42540-20CB-4F3C-8E24-A83694985300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E1DCC-9F63-4E33-84B6-FBA31EED0D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708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F1EE-E92A-4EAD-AF7E-24F2E203F34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674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E1DCC-9F63-4E33-84B6-FBA31EED0D4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187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E1DCC-9F63-4E33-84B6-FBA31EED0D4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923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0A086BD-44AE-455A-A160-BEC56ACB8FA8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C69BAA2-5990-4BE4-9E26-9D3154640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86BD-44AE-455A-A160-BEC56ACB8FA8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BAA2-5990-4BE4-9E26-9D3154640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86BD-44AE-455A-A160-BEC56ACB8FA8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BAA2-5990-4BE4-9E26-9D3154640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0A086BD-44AE-455A-A160-BEC56ACB8FA8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BAA2-5990-4BE4-9E26-9D3154640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0A086BD-44AE-455A-A160-BEC56ACB8FA8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C69BAA2-5990-4BE4-9E26-9D3154640C4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0A086BD-44AE-455A-A160-BEC56ACB8FA8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C69BAA2-5990-4BE4-9E26-9D3154640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0A086BD-44AE-455A-A160-BEC56ACB8FA8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C69BAA2-5990-4BE4-9E26-9D3154640C4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86BD-44AE-455A-A160-BEC56ACB8FA8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BAA2-5990-4BE4-9E26-9D3154640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0A086BD-44AE-455A-A160-BEC56ACB8FA8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C69BAA2-5990-4BE4-9E26-9D3154640C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0A086BD-44AE-455A-A160-BEC56ACB8FA8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C69BAA2-5990-4BE4-9E26-9D3154640C4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0A086BD-44AE-455A-A160-BEC56ACB8FA8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C69BAA2-5990-4BE4-9E26-9D3154640C4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0A086BD-44AE-455A-A160-BEC56ACB8FA8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C69BAA2-5990-4BE4-9E26-9D3154640C4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heel spokes="8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C:\Documents%20and%20Settings\&#1054;&#1083;&#1077;&#1075;\&#1052;&#1086;&#1080;%20&#1076;&#1086;&#1082;&#1091;&#1084;&#1077;&#1085;&#1090;&#1099;\&#1055;&#1086;&#1083;&#1105;&#1090;%20&#1088;&#1072;&#1082;&#1077;&#1090;&#1099;%20&#1076;&#1083;&#1103;%20&#1091;&#1088;&#1086;&#1082;&#1072;(1).IP" TargetMode="Externa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slide" Target="slide1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hyperlink" Target="file:///C:\Documents%20and%20Settings\&#1054;&#1083;&#1077;&#1075;\&#1052;&#1086;&#1080;%20&#1076;&#1086;&#1082;&#1091;&#1084;&#1077;&#1085;&#1090;&#1099;\&#1044;&#1083;&#1103;%20&#1091;&#1088;&#1086;&#1082;&#1072;1\&#1060;&#1088;&#1072;&#1075;&#1084;&#1077;&#1085;&#1090;%20&#1084;&#1091;&#1083;&#1100;&#1090;&#1092;&#1080;&#1083;&#1100;&#1084;&#1072;.avi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4;&#1083;&#1077;&#1075;\&#1052;&#1086;&#1080;%20&#1076;&#1086;&#1082;&#1091;&#1084;&#1077;&#1085;&#1090;&#1099;\&#1044;&#1083;&#1103;%20&#1091;&#1088;&#1086;&#1082;&#1072;1\V_Lesu_Rodilas_yolochka.mp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3" y="2204864"/>
            <a:ext cx="648072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4">
                    <a:lumMod val="50000"/>
                  </a:schemeClr>
                </a:solidFill>
              </a:rPr>
              <a:t>Криволинейное движение. Линейная и угловая скорости при движении тела по окружности.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008364" y="1474621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Тема урока в 9 классе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7" y="324669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учреждения образования «</a:t>
            </a: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Малоавтюковская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школа»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6" descr="re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6381" y="2714620"/>
            <a:ext cx="7128589" cy="39290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412" name="AutoShape 7"/>
          <p:cNvSpPr>
            <a:spLocks noChangeArrowheads="1"/>
          </p:cNvSpPr>
          <p:nvPr/>
        </p:nvSpPr>
        <p:spPr bwMode="auto">
          <a:xfrm>
            <a:off x="827088" y="0"/>
            <a:ext cx="8316912" cy="2420938"/>
          </a:xfrm>
          <a:prstGeom prst="cloudCallout">
            <a:avLst>
              <a:gd name="adj1" fmla="val -43759"/>
              <a:gd name="adj2" fmla="val 66065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7414" name="WordArt 9"/>
          <p:cNvSpPr>
            <a:spLocks noChangeArrowheads="1" noChangeShapeType="1" noTextEdit="1"/>
          </p:cNvSpPr>
          <p:nvPr/>
        </p:nvSpPr>
        <p:spPr bwMode="auto">
          <a:xfrm>
            <a:off x="1500166" y="428604"/>
            <a:ext cx="7289800" cy="145096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Чем отличаются  реальные траектории от</a:t>
            </a:r>
          </a:p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 траекторий  в </a:t>
            </a: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безвоздушном </a:t>
            </a:r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пространстве?</a:t>
            </a:r>
          </a:p>
        </p:txBody>
      </p:sp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20" y="3000372"/>
            <a:ext cx="1238250" cy="2987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" name="Прямоугольник 8">
            <a:hlinkClick r:id="rId5" action="ppaction://program"/>
          </p:cNvPr>
          <p:cNvSpPr/>
          <p:nvPr/>
        </p:nvSpPr>
        <p:spPr>
          <a:xfrm>
            <a:off x="285720" y="6143644"/>
            <a:ext cx="1357322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454416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7" name="Group 15"/>
          <p:cNvGraphicFramePr>
            <a:graphicFrameLocks noGrp="1"/>
          </p:cNvGraphicFramePr>
          <p:nvPr/>
        </p:nvGraphicFramePr>
        <p:xfrm>
          <a:off x="0" y="0"/>
          <a:ext cx="208280" cy="3233928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2165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</a:t>
                      </a:r>
                      <a:r>
                        <a:rPr kumimoji="0" lang="ru-RU" sz="1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                                                 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292" name="Picture 6" descr="Движение тел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714620"/>
            <a:ext cx="7326312" cy="3940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294" name="AutoShape 18"/>
          <p:cNvSpPr>
            <a:spLocks noChangeArrowheads="1"/>
          </p:cNvSpPr>
          <p:nvPr/>
        </p:nvSpPr>
        <p:spPr bwMode="auto">
          <a:xfrm>
            <a:off x="857224" y="0"/>
            <a:ext cx="8035951" cy="2357429"/>
          </a:xfrm>
          <a:prstGeom prst="cloudCallout">
            <a:avLst>
              <a:gd name="adj1" fmla="val -50624"/>
              <a:gd name="adj2" fmla="val 70537"/>
            </a:avLst>
          </a:prstGeom>
          <a:solidFill>
            <a:srgbClr val="72FAB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2295" name="WordArt 19"/>
          <p:cNvSpPr>
            <a:spLocks noChangeArrowheads="1" noChangeShapeType="1" noTextEdit="1"/>
          </p:cNvSpPr>
          <p:nvPr/>
        </p:nvSpPr>
        <p:spPr bwMode="auto">
          <a:xfrm>
            <a:off x="1857357" y="404812"/>
            <a:ext cx="6286544" cy="1523989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На какие составляющие</a:t>
            </a:r>
          </a:p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 можно разбить движение?</a:t>
            </a:r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20" y="3000372"/>
            <a:ext cx="1238250" cy="2987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8311636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428604"/>
            <a:ext cx="9144000" cy="494031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Криволинейное движение. Линейная и угловая скорости при движении тела по окружности</a:t>
            </a:r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Zanesennyj" pitchFamily="82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57166"/>
            <a:ext cx="1870904" cy="1357322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3143248"/>
            <a:ext cx="2631941" cy="92178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1857364"/>
            <a:ext cx="2714644" cy="862933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33805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928802"/>
            <a:ext cx="1830758" cy="1593912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33811" name="Picture 1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857496"/>
            <a:ext cx="1857388" cy="174536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33814" name="Picture 2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57166"/>
            <a:ext cx="1857388" cy="139710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33817" name="Picture 2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57166"/>
            <a:ext cx="2253242" cy="92178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33820" name="Picture 28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714752"/>
            <a:ext cx="1857388" cy="1717584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33823" name="Picture 31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285728"/>
            <a:ext cx="1857388" cy="1207068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37" name="Скругленный прямоугольник 36">
            <a:hlinkClick r:id="rId12" action="ppaction://hlinksldjump"/>
          </p:cNvPr>
          <p:cNvSpPr/>
          <p:nvPr/>
        </p:nvSpPr>
        <p:spPr>
          <a:xfrm>
            <a:off x="3571868" y="6000768"/>
            <a:ext cx="142876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81481E-6 L 0.67448 0.3671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38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7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L -5.55556E-7 0.2203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ращение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53380"/>
            <a:ext cx="6143668" cy="64023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285852" y="357166"/>
            <a:ext cx="6286544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лукоморья дуб зелёный,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Златая цепь на дубе том;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денём и ночью кот учёный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Всё ходит по цепи кругом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en-US" sz="3600" b="1" i="1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А.С. Пушкин «Руслан и Людмила»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85720" y="3714752"/>
            <a:ext cx="850112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называется такое движение кота? Определите частоту, период и угловую скорость кота, если за 2 мин он делает 12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кругов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(оборотов).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program"/>
          </p:cNvPr>
          <p:cNvSpPr/>
          <p:nvPr/>
        </p:nvSpPr>
        <p:spPr>
          <a:xfrm>
            <a:off x="3000364" y="5929330"/>
            <a:ext cx="285752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6429388" y="5929330"/>
            <a:ext cx="150019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9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9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ChangeArrowheads="1"/>
          </p:cNvSpPr>
          <p:nvPr/>
        </p:nvSpPr>
        <p:spPr bwMode="auto">
          <a:xfrm rot="16200000">
            <a:off x="1137422" y="176989"/>
            <a:ext cx="927100" cy="2716213"/>
          </a:xfrm>
          <a:prstGeom prst="can">
            <a:avLst>
              <a:gd name="adj" fmla="val 73245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44035" name="AutoShape 3"/>
          <p:cNvCxnSpPr>
            <a:cxnSpLocks noChangeShapeType="1"/>
          </p:cNvCxnSpPr>
          <p:nvPr/>
        </p:nvCxnSpPr>
        <p:spPr bwMode="auto">
          <a:xfrm flipH="1">
            <a:off x="577828" y="1071546"/>
            <a:ext cx="26987" cy="92710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/>
          </a:ln>
        </p:spPr>
      </p:cxnSp>
      <p:cxnSp>
        <p:nvCxnSpPr>
          <p:cNvPr id="44036" name="AutoShape 4"/>
          <p:cNvCxnSpPr>
            <a:cxnSpLocks noChangeShapeType="1"/>
          </p:cNvCxnSpPr>
          <p:nvPr/>
        </p:nvCxnSpPr>
        <p:spPr bwMode="auto">
          <a:xfrm>
            <a:off x="242865" y="1508109"/>
            <a:ext cx="661988" cy="1270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/>
          </a:ln>
        </p:spPr>
      </p:cxnSp>
      <p:sp>
        <p:nvSpPr>
          <p:cNvPr id="44037" name="Oval 5"/>
          <p:cNvSpPr>
            <a:spLocks noChangeArrowheads="1"/>
          </p:cNvSpPr>
          <p:nvPr/>
        </p:nvSpPr>
        <p:spPr bwMode="auto">
          <a:xfrm>
            <a:off x="1357290" y="1071546"/>
            <a:ext cx="698500" cy="9271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44038" name="AutoShape 6"/>
          <p:cNvCxnSpPr>
            <a:cxnSpLocks noChangeShapeType="1"/>
          </p:cNvCxnSpPr>
          <p:nvPr/>
        </p:nvCxnSpPr>
        <p:spPr bwMode="auto">
          <a:xfrm>
            <a:off x="1727178" y="1998646"/>
            <a:ext cx="17462" cy="10683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44039" name="Arc 7"/>
          <p:cNvSpPr>
            <a:spLocks/>
          </p:cNvSpPr>
          <p:nvPr/>
        </p:nvSpPr>
        <p:spPr bwMode="auto">
          <a:xfrm rot="11559240" flipV="1">
            <a:off x="1460478" y="3082909"/>
            <a:ext cx="638175" cy="284162"/>
          </a:xfrm>
          <a:custGeom>
            <a:avLst/>
            <a:gdLst>
              <a:gd name="G0" fmla="+- 18310 0 0"/>
              <a:gd name="G1" fmla="+- 21600 0 0"/>
              <a:gd name="G2" fmla="+- 21600 0 0"/>
              <a:gd name="T0" fmla="*/ 0 w 39910"/>
              <a:gd name="T1" fmla="*/ 10142 h 21600"/>
              <a:gd name="T2" fmla="*/ 39910 w 39910"/>
              <a:gd name="T3" fmla="*/ 21600 h 21600"/>
              <a:gd name="T4" fmla="*/ 18310 w 3991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910" h="21600" fill="none" extrusionOk="0">
                <a:moveTo>
                  <a:pt x="-1" y="10141"/>
                </a:moveTo>
                <a:cubicBezTo>
                  <a:pt x="3948" y="3832"/>
                  <a:pt x="10866" y="-1"/>
                  <a:pt x="18310" y="0"/>
                </a:cubicBezTo>
                <a:cubicBezTo>
                  <a:pt x="30239" y="0"/>
                  <a:pt x="39910" y="9670"/>
                  <a:pt x="39910" y="21600"/>
                </a:cubicBezTo>
              </a:path>
              <a:path w="39910" h="21600" stroke="0" extrusionOk="0">
                <a:moveTo>
                  <a:pt x="-1" y="10141"/>
                </a:moveTo>
                <a:cubicBezTo>
                  <a:pt x="3948" y="3832"/>
                  <a:pt x="10866" y="-1"/>
                  <a:pt x="18310" y="0"/>
                </a:cubicBezTo>
                <a:cubicBezTo>
                  <a:pt x="30239" y="0"/>
                  <a:pt x="39910" y="9670"/>
                  <a:pt x="39910" y="21600"/>
                </a:cubicBezTo>
                <a:lnTo>
                  <a:pt x="1831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0" name="AutoShape 8"/>
          <p:cNvSpPr>
            <a:spLocks noChangeArrowheads="1"/>
          </p:cNvSpPr>
          <p:nvPr/>
        </p:nvSpPr>
        <p:spPr bwMode="auto">
          <a:xfrm>
            <a:off x="1312840" y="3255946"/>
            <a:ext cx="863600" cy="75882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44041" name="AutoShape 9"/>
          <p:cNvCxnSpPr>
            <a:cxnSpLocks noChangeShapeType="1"/>
          </p:cNvCxnSpPr>
          <p:nvPr/>
        </p:nvCxnSpPr>
        <p:spPr bwMode="auto">
          <a:xfrm>
            <a:off x="2959078" y="1508109"/>
            <a:ext cx="1417637" cy="115252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3859190" y="2601896"/>
            <a:ext cx="500063" cy="111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3" name="Oval 11"/>
          <p:cNvSpPr>
            <a:spLocks noChangeArrowheads="1"/>
          </p:cNvSpPr>
          <p:nvPr/>
        </p:nvSpPr>
        <p:spPr bwMode="auto">
          <a:xfrm>
            <a:off x="3789340" y="452421"/>
            <a:ext cx="750888" cy="214947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44044" name="AutoShape 12"/>
          <p:cNvCxnSpPr>
            <a:cxnSpLocks noChangeShapeType="1"/>
          </p:cNvCxnSpPr>
          <p:nvPr/>
        </p:nvCxnSpPr>
        <p:spPr bwMode="auto">
          <a:xfrm>
            <a:off x="4160815" y="253984"/>
            <a:ext cx="15875" cy="2347912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/>
          </a:ln>
        </p:spPr>
      </p:cxnSp>
      <p:cxnSp>
        <p:nvCxnSpPr>
          <p:cNvPr id="44045" name="AutoShape 13"/>
          <p:cNvCxnSpPr>
            <a:cxnSpLocks noChangeShapeType="1"/>
          </p:cNvCxnSpPr>
          <p:nvPr/>
        </p:nvCxnSpPr>
        <p:spPr bwMode="auto">
          <a:xfrm>
            <a:off x="3659165" y="1508109"/>
            <a:ext cx="106203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/>
          </a:ln>
        </p:spPr>
      </p:cxnSp>
      <p:sp>
        <p:nvSpPr>
          <p:cNvPr id="44079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4078" name="Picture 4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000108"/>
            <a:ext cx="285751" cy="762003"/>
          </a:xfrm>
          <a:prstGeom prst="rect">
            <a:avLst/>
          </a:prstGeom>
          <a:noFill/>
        </p:spPr>
      </p:pic>
      <p:sp>
        <p:nvSpPr>
          <p:cNvPr id="44083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4082" name="Picture 5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1500174"/>
            <a:ext cx="333376" cy="666752"/>
          </a:xfrm>
          <a:prstGeom prst="rect">
            <a:avLst/>
          </a:prstGeom>
          <a:noFill/>
        </p:spPr>
      </p:pic>
      <p:cxnSp>
        <p:nvCxnSpPr>
          <p:cNvPr id="55" name="AutoShape 6"/>
          <p:cNvCxnSpPr>
            <a:cxnSpLocks noChangeShapeType="1"/>
          </p:cNvCxnSpPr>
          <p:nvPr/>
        </p:nvCxnSpPr>
        <p:spPr bwMode="auto">
          <a:xfrm>
            <a:off x="1771628" y="4029088"/>
            <a:ext cx="17462" cy="10683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56" name="Arc 7"/>
          <p:cNvSpPr>
            <a:spLocks/>
          </p:cNvSpPr>
          <p:nvPr/>
        </p:nvSpPr>
        <p:spPr bwMode="auto">
          <a:xfrm rot="11559240" flipV="1">
            <a:off x="1504928" y="5113351"/>
            <a:ext cx="638175" cy="284162"/>
          </a:xfrm>
          <a:custGeom>
            <a:avLst/>
            <a:gdLst>
              <a:gd name="G0" fmla="+- 18310 0 0"/>
              <a:gd name="G1" fmla="+- 21600 0 0"/>
              <a:gd name="G2" fmla="+- 21600 0 0"/>
              <a:gd name="T0" fmla="*/ 0 w 39910"/>
              <a:gd name="T1" fmla="*/ 10142 h 21600"/>
              <a:gd name="T2" fmla="*/ 39910 w 39910"/>
              <a:gd name="T3" fmla="*/ 21600 h 21600"/>
              <a:gd name="T4" fmla="*/ 18310 w 3991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910" h="21600" fill="none" extrusionOk="0">
                <a:moveTo>
                  <a:pt x="-1" y="10141"/>
                </a:moveTo>
                <a:cubicBezTo>
                  <a:pt x="3948" y="3832"/>
                  <a:pt x="10866" y="-1"/>
                  <a:pt x="18310" y="0"/>
                </a:cubicBezTo>
                <a:cubicBezTo>
                  <a:pt x="30239" y="0"/>
                  <a:pt x="39910" y="9670"/>
                  <a:pt x="39910" y="21600"/>
                </a:cubicBezTo>
              </a:path>
              <a:path w="39910" h="21600" stroke="0" extrusionOk="0">
                <a:moveTo>
                  <a:pt x="-1" y="10141"/>
                </a:moveTo>
                <a:cubicBezTo>
                  <a:pt x="3948" y="3832"/>
                  <a:pt x="10866" y="-1"/>
                  <a:pt x="18310" y="0"/>
                </a:cubicBezTo>
                <a:cubicBezTo>
                  <a:pt x="30239" y="0"/>
                  <a:pt x="39910" y="9670"/>
                  <a:pt x="39910" y="21600"/>
                </a:cubicBezTo>
                <a:lnTo>
                  <a:pt x="1831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" name="AutoShape 8"/>
          <p:cNvSpPr>
            <a:spLocks noChangeArrowheads="1"/>
          </p:cNvSpPr>
          <p:nvPr/>
        </p:nvSpPr>
        <p:spPr bwMode="auto">
          <a:xfrm>
            <a:off x="1357290" y="5286388"/>
            <a:ext cx="863600" cy="75882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85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4084" name="Picture 5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143380"/>
            <a:ext cx="495302" cy="900549"/>
          </a:xfrm>
          <a:prstGeom prst="rect">
            <a:avLst/>
          </a:prstGeom>
          <a:noFill/>
        </p:spPr>
      </p:pic>
      <p:sp>
        <p:nvSpPr>
          <p:cNvPr id="4408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89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109" name="Rectangle 7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4108" name="Picture 7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857496"/>
            <a:ext cx="4557744" cy="928694"/>
          </a:xfrm>
          <a:prstGeom prst="rect">
            <a:avLst/>
          </a:prstGeom>
          <a:noFill/>
        </p:spPr>
      </p:pic>
      <p:sp>
        <p:nvSpPr>
          <p:cNvPr id="44110" name="Rectangle 78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112" name="Rectangle 8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4111" name="Picture 7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1285860"/>
            <a:ext cx="3414244" cy="1571636"/>
          </a:xfrm>
          <a:prstGeom prst="rect">
            <a:avLst/>
          </a:prstGeom>
          <a:noFill/>
        </p:spPr>
      </p:pic>
      <p:sp>
        <p:nvSpPr>
          <p:cNvPr id="44113" name="Rectangle 81"/>
          <p:cNvSpPr>
            <a:spLocks noChangeArrowheads="1"/>
          </p:cNvSpPr>
          <p:nvPr/>
        </p:nvSpPr>
        <p:spPr bwMode="auto">
          <a:xfrm>
            <a:off x="0" y="1562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115" name="Rectangle 8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4114" name="Picture 8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3857628"/>
            <a:ext cx="1991642" cy="1571636"/>
          </a:xfrm>
          <a:prstGeom prst="rect">
            <a:avLst/>
          </a:prstGeom>
          <a:noFill/>
        </p:spPr>
      </p:pic>
      <p:sp>
        <p:nvSpPr>
          <p:cNvPr id="44116" name="Rectangle 84"/>
          <p:cNvSpPr>
            <a:spLocks noChangeArrowheads="1"/>
          </p:cNvSpPr>
          <p:nvPr/>
        </p:nvSpPr>
        <p:spPr bwMode="auto">
          <a:xfrm>
            <a:off x="0" y="1562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4117" name="Picture 8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5500702"/>
            <a:ext cx="2439882" cy="857256"/>
          </a:xfrm>
          <a:prstGeom prst="rect">
            <a:avLst/>
          </a:prstGeom>
          <a:noFill/>
        </p:spPr>
      </p:pic>
      <p:sp>
        <p:nvSpPr>
          <p:cNvPr id="44119" name="Rectangle 87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121" name="Rectangle 8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4120" name="Picture 8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14290"/>
            <a:ext cx="2857520" cy="872013"/>
          </a:xfrm>
          <a:prstGeom prst="rect">
            <a:avLst/>
          </a:prstGeom>
          <a:noFill/>
        </p:spPr>
      </p:pic>
      <p:sp>
        <p:nvSpPr>
          <p:cNvPr id="44122" name="Rectangle 90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  <p:bldP spid="44037" grpId="0" animBg="1"/>
      <p:bldP spid="44039" grpId="0" animBg="1"/>
      <p:bldP spid="44040" grpId="0" animBg="1"/>
      <p:bldP spid="44042" grpId="0" animBg="1"/>
      <p:bldP spid="44043" grpId="0" animBg="1"/>
      <p:bldP spid="56" grpId="0" animBg="1"/>
      <p:bldP spid="5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ращение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214290"/>
            <a:ext cx="6429420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7929586" y="5857892"/>
            <a:ext cx="100013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214414" y="642918"/>
            <a:ext cx="585791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Оцените свою работу на занятии по 10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балльной шкале, ответив на два вопроса.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2857496"/>
            <a:ext cx="40005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Как я усвоил материал?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прочно         9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 баллов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частично      7- 8 баллов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мало что понял, надо еще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поработать   4- 6 баллов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143404" y="2857496"/>
            <a:ext cx="50005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Как я работал?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сам справился со всеми заданиями     9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 баллов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допускал ошибки   7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 баллов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сделал много ошибок 4-6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баллов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428596" y="428604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Что заинтересовало вас сегодня на уроке более всего?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 вы усвоили пройденный материал?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были трудности? Удалось ли их преодолеть?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Пригодятся ли вам знания, полученные сегодня на уроке?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30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0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0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571480"/>
            <a:ext cx="8715436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Физическая величина, измеряемая в метрах.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Единица измерения угла.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Физическая величина, единицами измерения которой служат год, сутки, час.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lang="ru-RU" sz="28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Физическая векторная величина, которую можно измерить с помощью прибора акселерометра.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lang="ru-RU" sz="28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Длинна траектории.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</a:t>
            </a:r>
            <a:r>
              <a:rPr lang="ru-RU" sz="28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Физическая векторная величина, характеризующая быстроту движения.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</a:t>
            </a:r>
            <a:r>
              <a:rPr lang="ru-RU" sz="28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единица измерения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длинны в физике.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Изменение положения тела в пространстве с течением времени. 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ращен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285728"/>
          <a:ext cx="7000924" cy="6376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0066"/>
                <a:gridCol w="500066"/>
                <a:gridCol w="500066"/>
                <a:gridCol w="500066"/>
                <a:gridCol w="500066"/>
                <a:gridCol w="500066"/>
                <a:gridCol w="500066"/>
                <a:gridCol w="500066"/>
                <a:gridCol w="500066"/>
                <a:gridCol w="500066"/>
                <a:gridCol w="500066"/>
                <a:gridCol w="500066"/>
                <a:gridCol w="500066"/>
                <a:gridCol w="500066"/>
              </a:tblGrid>
              <a:tr h="504881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04881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800" b="1" i="1" dirty="0">
                        <a:solidFill>
                          <a:srgbClr val="00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04881"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rgbClr val="0033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</a:t>
                      </a:r>
                      <a:endParaRPr lang="ru-RU" sz="2800" b="1" i="1" dirty="0">
                        <a:solidFill>
                          <a:srgbClr val="00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щ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</a:tr>
              <a:tr h="504881"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rgbClr val="0033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</a:t>
                      </a:r>
                      <a:endParaRPr lang="ru-RU" sz="2800" b="1" i="1" dirty="0">
                        <a:solidFill>
                          <a:srgbClr val="00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04881"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rgbClr val="0033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endParaRPr lang="ru-RU" sz="2800" b="1" i="1" dirty="0">
                        <a:solidFill>
                          <a:srgbClr val="00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04881"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rgbClr val="0033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</a:t>
                      </a:r>
                      <a:endParaRPr lang="ru-RU" sz="2800" b="1" i="1" dirty="0">
                        <a:solidFill>
                          <a:srgbClr val="00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89093"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rgbClr val="0033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</a:t>
                      </a:r>
                      <a:endParaRPr lang="ru-RU" sz="2800" b="1" i="1" dirty="0">
                        <a:solidFill>
                          <a:srgbClr val="00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04881"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rgbClr val="0033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</a:t>
                      </a:r>
                      <a:endParaRPr lang="ru-RU" sz="2800" b="1" i="1" dirty="0">
                        <a:solidFill>
                          <a:srgbClr val="00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ь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61764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4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00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800" b="1" i="1" dirty="0">
                        <a:solidFill>
                          <a:srgbClr val="00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61764"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00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800" b="1" i="1" dirty="0">
                        <a:solidFill>
                          <a:srgbClr val="00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i="1" kern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04881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00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2800" b="1" i="1" dirty="0">
                        <a:solidFill>
                          <a:srgbClr val="00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04881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8143900" y="6000768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V_Lesu_Rodilas_yoloch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42965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89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c9c1_81258852_X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01090" cy="6375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080905_1569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8572528" cy="6429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73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28604"/>
            <a:ext cx="8723334" cy="5786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73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500042"/>
            <a:ext cx="8437624" cy="542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Фонта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840" y="267494"/>
            <a:ext cx="9002319" cy="59781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17821959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35553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247772"/>
            <a:ext cx="8777454" cy="5557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61252914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595</TotalTime>
  <Words>376</Words>
  <Application>Microsoft Office PowerPoint</Application>
  <PresentationFormat>Экран (4:3)</PresentationFormat>
  <Paragraphs>104</Paragraphs>
  <Slides>20</Slides>
  <Notes>3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Arial</vt:lpstr>
      <vt:lpstr>Calibri</vt:lpstr>
      <vt:lpstr>Century Gothic</vt:lpstr>
      <vt:lpstr>Impact</vt:lpstr>
      <vt:lpstr>Monotype Corsiva</vt:lpstr>
      <vt:lpstr>Times New Roman</vt:lpstr>
      <vt:lpstr>Verdana</vt:lpstr>
      <vt:lpstr>Wingdings 2</vt:lpstr>
      <vt:lpstr>Zanesennyj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Криволинейное движение. Линейная и угловая скорости при движении тела по окружности.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Татьяна Яросевич</cp:lastModifiedBy>
  <cp:revision>42</cp:revision>
  <dcterms:created xsi:type="dcterms:W3CDTF">2008-12-21T13:01:29Z</dcterms:created>
  <dcterms:modified xsi:type="dcterms:W3CDTF">2014-09-26T07:53:18Z</dcterms:modified>
</cp:coreProperties>
</file>