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1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5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6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7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3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C3F9-840F-4906-A474-56FEAF1173C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1852-4724-4EC6-9BDF-2440D6104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9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AfLYtgpI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owN3pJAug&amp;t=35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NwD-RfbbVo&amp;t=15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yAmMQ7WU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Sb1kRvaMA&amp;t=1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4A3FUiSdk&amp;t=327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5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Где получить военную специальность в Беларуси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Высшее учебные заведения</a:t>
            </a:r>
          </a:p>
          <a:p>
            <a:r>
              <a:rPr lang="ru-RU" sz="4000" dirty="0" smtClean="0">
                <a:solidFill>
                  <a:srgbClr val="00B0F0"/>
                </a:solidFill>
              </a:rPr>
              <a:t>Республики Беларусь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Где готовят военных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БГУ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УО «Военная академия Республики Беларусь»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УО «Белорусский </a:t>
            </a:r>
            <a:r>
              <a:rPr lang="ru-RU" b="1" dirty="0">
                <a:solidFill>
                  <a:srgbClr val="002060"/>
                </a:solidFill>
              </a:rPr>
              <a:t>государственный университет информатики и радиоэлектроники»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УО </a:t>
            </a:r>
            <a:r>
              <a:rPr lang="ru-RU" b="1" dirty="0">
                <a:solidFill>
                  <a:srgbClr val="002060"/>
                </a:solidFill>
              </a:rPr>
              <a:t>«Белорусский государственный университет транспорта»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УО </a:t>
            </a:r>
            <a:r>
              <a:rPr lang="ru-RU" b="1" dirty="0">
                <a:solidFill>
                  <a:srgbClr val="002060"/>
                </a:solidFill>
              </a:rPr>
              <a:t>"Гродненский государственный университет имени Янки Купалы" 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УО «Белорусский государственный медицинский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946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6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Белорусский государственный университет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81047"/>
            <a:ext cx="9144000" cy="4424855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6500" dirty="0" smtClean="0"/>
              <a:t>В </a:t>
            </a:r>
            <a:r>
              <a:rPr lang="ru-RU" sz="6500" dirty="0"/>
              <a:t>настоящее время в состав военного факультета БГУ входят</a:t>
            </a:r>
            <a:r>
              <a:rPr lang="ru-RU" sz="6500" dirty="0" smtClean="0"/>
              <a:t>:</a:t>
            </a:r>
          </a:p>
          <a:p>
            <a:pPr algn="l"/>
            <a:r>
              <a:rPr lang="ru-RU" sz="6500" dirty="0" smtClean="0"/>
              <a:t>  - Кафедра </a:t>
            </a:r>
            <a:r>
              <a:rPr lang="ru-RU" sz="6500" dirty="0"/>
              <a:t>боевого применения артиллерии;</a:t>
            </a:r>
          </a:p>
          <a:p>
            <a:pPr algn="l"/>
            <a:r>
              <a:rPr lang="ru-RU" sz="6500" dirty="0" smtClean="0"/>
              <a:t>  - Кафедра</a:t>
            </a:r>
            <a:r>
              <a:rPr lang="ru-RU" sz="6500" dirty="0"/>
              <a:t> </a:t>
            </a:r>
            <a:r>
              <a:rPr lang="ru-RU" sz="6500" dirty="0" smtClean="0"/>
              <a:t>ПВО;</a:t>
            </a:r>
          </a:p>
          <a:p>
            <a:pPr algn="l"/>
            <a:r>
              <a:rPr lang="ru-RU" sz="6500" dirty="0" smtClean="0"/>
              <a:t>  - Общевойсковая кафедра;</a:t>
            </a:r>
          </a:p>
          <a:p>
            <a:pPr algn="l"/>
            <a:r>
              <a:rPr lang="ru-RU" sz="6500" dirty="0" smtClean="0"/>
              <a:t>  - Кафедра</a:t>
            </a:r>
            <a:r>
              <a:rPr lang="ru-RU" sz="6500" dirty="0"/>
              <a:t> радиационной, химической и биологической защиты</a:t>
            </a:r>
            <a:r>
              <a:rPr lang="ru-RU" sz="6500" dirty="0" smtClean="0"/>
              <a:t>.</a:t>
            </a:r>
          </a:p>
          <a:p>
            <a:pPr algn="l"/>
            <a:endParaRPr lang="en-US" sz="6500" dirty="0" smtClean="0"/>
          </a:p>
          <a:p>
            <a:pPr algn="l"/>
            <a:r>
              <a:rPr lang="en-US" sz="6500" dirty="0" smtClean="0">
                <a:hlinkClick r:id="rId3"/>
              </a:rPr>
              <a:t>https://www.youtube.com/watch?v=BJAfLYtgpIg</a:t>
            </a:r>
            <a:endParaRPr lang="en-US" sz="6500" dirty="0" smtClean="0"/>
          </a:p>
          <a:p>
            <a:pPr algn="l"/>
            <a:endParaRPr lang="en-US" sz="6500" dirty="0" smtClean="0"/>
          </a:p>
          <a:p>
            <a:pPr algn="l"/>
            <a:endParaRPr lang="ru-RU" sz="6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8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УО «Военная академия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Республики Беларусь»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Семь факультетов</a:t>
            </a:r>
          </a:p>
          <a:p>
            <a:r>
              <a:rPr lang="ru-RU" dirty="0" smtClean="0"/>
              <a:t>- общевойсковой</a:t>
            </a:r>
          </a:p>
          <a:p>
            <a:r>
              <a:rPr lang="ru-RU" dirty="0" smtClean="0"/>
              <a:t>- </a:t>
            </a:r>
            <a:r>
              <a:rPr lang="ru-RU" dirty="0"/>
              <a:t>связи и автоматизированных систем управления, </a:t>
            </a:r>
            <a:endParaRPr lang="ru-RU" dirty="0" smtClean="0"/>
          </a:p>
          <a:p>
            <a:r>
              <a:rPr lang="ru-RU" dirty="0" smtClean="0"/>
              <a:t>- противовоздушной </a:t>
            </a:r>
            <a:r>
              <a:rPr lang="ru-RU" dirty="0"/>
              <a:t>обороны</a:t>
            </a:r>
            <a:r>
              <a:rPr lang="ru-RU" dirty="0" smtClean="0"/>
              <a:t>,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военной разведки, </a:t>
            </a:r>
            <a:endParaRPr lang="ru-RU" dirty="0" smtClean="0"/>
          </a:p>
          <a:p>
            <a:r>
              <a:rPr lang="ru-RU" dirty="0" smtClean="0"/>
              <a:t>- авиационный,</a:t>
            </a:r>
          </a:p>
          <a:p>
            <a:r>
              <a:rPr lang="ru-RU" dirty="0" smtClean="0"/>
              <a:t>-  </a:t>
            </a:r>
            <a:r>
              <a:rPr lang="ru-RU" dirty="0"/>
              <a:t>внутренних войск, </a:t>
            </a:r>
            <a:endParaRPr lang="ru-RU" dirty="0" smtClean="0"/>
          </a:p>
          <a:p>
            <a:r>
              <a:rPr lang="ru-RU" dirty="0" smtClean="0"/>
              <a:t>- ракетных </a:t>
            </a:r>
            <a:r>
              <a:rPr lang="ru-RU" dirty="0"/>
              <a:t>войск и артиллерии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https://www.youtube.com/watch?v=GXowN3pJAug&amp;t=35s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96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503" y="-356261"/>
            <a:ext cx="9840687" cy="40969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УО «Белорусский государственный университет информатики и радиоэлектроники»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Вычислительные машины, системы и сети. 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Инфокоммуникационные технологии (по направлениям), направление специальности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Радиотехника (по направлениям), направление специальности: Радиотехника (специальные системы радиолокации и радионавигации).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https://www.youtube.com/watch?v=0NwD-RfbbVo&amp;t=15s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УО «Белорусский государственный </a:t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университет транспорта» </a:t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Военно-транспортный </a:t>
            </a:r>
            <a:r>
              <a:rPr lang="ru-RU" b="1" dirty="0"/>
              <a:t>факультет (ВТФ)</a:t>
            </a:r>
            <a:r>
              <a:rPr lang="ru-RU" dirty="0"/>
              <a:t> является структурным подразделением учреждения образования «Белорусский государственный университет транспорта» </a:t>
            </a:r>
            <a:endParaRPr lang="ru-RU" dirty="0" smtClean="0"/>
          </a:p>
          <a:p>
            <a:r>
              <a:rPr lang="ru-RU" dirty="0"/>
              <a:t>осуществляет подготовку офицерских кадров для Вооруженных Сил и Государственного пограничного комитета  Республики Беларусь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https://www.youtube.com/watch?v=0EyAmMQ7WU4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1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УО «Гродненский государственный университет имени Янки Купалы»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59375"/>
          </a:xfrm>
        </p:spPr>
        <p:txBody>
          <a:bodyPr>
            <a:normAutofit/>
          </a:bodyPr>
          <a:lstStyle/>
          <a:p>
            <a:r>
              <a:rPr lang="ru-RU" b="1" dirty="0"/>
              <a:t>Военный факультет </a:t>
            </a:r>
            <a:r>
              <a:rPr lang="ru-RU" dirty="0" smtClean="0"/>
              <a:t>осуществляет </a:t>
            </a:r>
            <a:r>
              <a:rPr lang="ru-RU" dirty="0"/>
              <a:t>подготовку военных кадров для Вооруженных Сил Республики Беларусь, органов пограничной службы Государственного пограничного комитета и Внутренних войск МВД Республики Беларусь. 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https://www.youtube.com/watch?v=9SSb1kRvaMA&amp;t=1s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УО «Белорусский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государственный медицинский университет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ru-RU" sz="3600" dirty="0" smtClean="0"/>
          </a:p>
          <a:p>
            <a:pPr algn="l"/>
            <a:r>
              <a:rPr lang="ru-RU" sz="3600" dirty="0" smtClean="0"/>
              <a:t>военно-медицинский </a:t>
            </a:r>
            <a:r>
              <a:rPr lang="ru-RU" sz="3600" dirty="0"/>
              <a:t>факультет </a:t>
            </a:r>
            <a:endParaRPr lang="ru-RU" sz="3600" dirty="0" smtClean="0"/>
          </a:p>
          <a:p>
            <a:pPr algn="l"/>
            <a:endParaRPr lang="ru-RU" dirty="0" smtClean="0"/>
          </a:p>
          <a:p>
            <a:pPr algn="l"/>
            <a:r>
              <a:rPr lang="en-US" dirty="0" smtClean="0">
                <a:hlinkClick r:id="rId3"/>
              </a:rPr>
              <a:t>https://www.youtube.com/watch?v=hQ4A3FUiSdk&amp;t=327s</a:t>
            </a: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8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294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Где получить военную специальность в Беларуси</vt:lpstr>
      <vt:lpstr>Где готовят военных</vt:lpstr>
      <vt:lpstr> Белорусский государственный университет</vt:lpstr>
      <vt:lpstr>УО «Военная академия  Республики Беларусь»  </vt:lpstr>
      <vt:lpstr>      УО «Белорусский государственный университет информатики и радиоэлектроники»  </vt:lpstr>
      <vt:lpstr> УО «Белорусский государственный  университет транспорта»  </vt:lpstr>
      <vt:lpstr>УО «Гродненский государственный университет имени Янки Купалы»</vt:lpstr>
      <vt:lpstr>УО «Белорусский государственный медицинский университет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получить военную специальность в Беларуси</dc:title>
  <dc:creator>User</dc:creator>
  <cp:lastModifiedBy>User</cp:lastModifiedBy>
  <cp:revision>12</cp:revision>
  <dcterms:created xsi:type="dcterms:W3CDTF">2021-11-09T14:12:26Z</dcterms:created>
  <dcterms:modified xsi:type="dcterms:W3CDTF">2021-11-10T14:50:39Z</dcterms:modified>
</cp:coreProperties>
</file>