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9A0000"/>
    <a:srgbClr val="FF97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8060-788E-4307-8019-3BE41BA7C910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E53-9D31-4A67-9023-5E2B87F8D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Равновесие тел. Момент силы.</a:t>
            </a:r>
            <a:br>
              <a:rPr lang="ru-RU" b="1" dirty="0" smtClean="0"/>
            </a:br>
            <a:r>
              <a:rPr lang="ru-RU" b="1" dirty="0" smtClean="0"/>
              <a:t>Рычаги и блоки.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72"/>
            <a:ext cx="79050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214428"/>
            <a:ext cx="2824506" cy="348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44" y="357172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10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8"/>
            <a:ext cx="772472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214428"/>
            <a:ext cx="2824506" cy="348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44" y="357172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11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72"/>
            <a:ext cx="826575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214428"/>
            <a:ext cx="2824506" cy="348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44" y="357172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12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r="33644"/>
          <a:stretch>
            <a:fillRect/>
          </a:stretch>
        </p:blipFill>
        <p:spPr bwMode="auto">
          <a:xfrm>
            <a:off x="785786" y="214296"/>
            <a:ext cx="7685743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714626"/>
            <a:ext cx="4214842" cy="1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214296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13</a:t>
            </a:fld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85918" y="642924"/>
            <a:ext cx="642942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32" y="1142990"/>
            <a:ext cx="785818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150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9058" y="1142990"/>
            <a:ext cx="785818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400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214296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14</a:t>
            </a:fld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85918" y="642924"/>
            <a:ext cx="642942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32" y="1142990"/>
            <a:ext cx="785818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150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9058" y="1142990"/>
            <a:ext cx="785818" cy="500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400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857238"/>
            <a:ext cx="94201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5500726" cy="350044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№1</a:t>
            </a:r>
            <a:r>
              <a:rPr lang="ru-RU" sz="2800" dirty="0" smtClean="0"/>
              <a:t>. На </a:t>
            </a:r>
            <a:r>
              <a:rPr lang="ru-RU" sz="2800" dirty="0" smtClean="0"/>
              <a:t>рисунке 1 представлен диск, закрепленный </a:t>
            </a:r>
            <a:r>
              <a:rPr lang="ru-RU" sz="2800" dirty="0" smtClean="0"/>
              <a:t>на оси </a:t>
            </a:r>
            <a:r>
              <a:rPr lang="ru-RU" sz="2800" dirty="0" smtClean="0"/>
              <a:t>вращения. К диску приложено несколько сил</a:t>
            </a:r>
            <a:r>
              <a:rPr lang="ru-RU" sz="280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Положительный</a:t>
            </a:r>
            <a:r>
              <a:rPr lang="ru-RU" sz="2800" dirty="0" smtClean="0"/>
              <a:t> момент имеют силы: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357172"/>
            <a:ext cx="24389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86130"/>
            <a:ext cx="1485532" cy="11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286130"/>
            <a:ext cx="1573317" cy="110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571472" y="500048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2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5500726" cy="350044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№2</a:t>
            </a:r>
            <a:r>
              <a:rPr lang="ru-RU" sz="2800" dirty="0" smtClean="0"/>
              <a:t>. На </a:t>
            </a:r>
            <a:r>
              <a:rPr lang="ru-RU" sz="2800" dirty="0" smtClean="0"/>
              <a:t>рисунке 1 представлен диск, закрепленный </a:t>
            </a:r>
            <a:r>
              <a:rPr lang="ru-RU" sz="2800" dirty="0" smtClean="0"/>
              <a:t>на оси </a:t>
            </a:r>
            <a:r>
              <a:rPr lang="ru-RU" sz="2800" dirty="0" smtClean="0"/>
              <a:t>вращения. К диску приложено несколько сил</a:t>
            </a:r>
            <a:r>
              <a:rPr lang="ru-RU" sz="280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Отрицательный</a:t>
            </a:r>
            <a:r>
              <a:rPr lang="ru-RU" sz="2800" dirty="0" smtClean="0"/>
              <a:t> момент </a:t>
            </a:r>
            <a:r>
              <a:rPr lang="ru-RU" sz="2800" dirty="0" smtClean="0"/>
              <a:t>имеют силы: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143636" y="357172"/>
            <a:ext cx="24389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86130"/>
            <a:ext cx="1485532" cy="11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286130"/>
            <a:ext cx="1573317" cy="110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500048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3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5500726" cy="350044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№3</a:t>
            </a:r>
            <a:r>
              <a:rPr lang="ru-RU" sz="2800" dirty="0" smtClean="0"/>
              <a:t>. На </a:t>
            </a:r>
            <a:r>
              <a:rPr lang="ru-RU" sz="2800" dirty="0" smtClean="0"/>
              <a:t>рисунке 1 представлен диск, закрепленный </a:t>
            </a:r>
            <a:r>
              <a:rPr lang="ru-RU" sz="2800" dirty="0" smtClean="0"/>
              <a:t>на оси </a:t>
            </a:r>
            <a:r>
              <a:rPr lang="ru-RU" sz="2800" dirty="0" smtClean="0"/>
              <a:t>вращения. К диску приложено несколько сил</a:t>
            </a:r>
            <a:r>
              <a:rPr lang="ru-RU" sz="280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Момент, равный нулю</a:t>
            </a:r>
            <a:r>
              <a:rPr lang="ru-RU" sz="2800" dirty="0" smtClean="0"/>
              <a:t>, имеют силы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357172"/>
            <a:ext cx="24389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86130"/>
            <a:ext cx="1485532" cy="11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286130"/>
            <a:ext cx="1573317" cy="110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500048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4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5786478" cy="3500444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№4</a:t>
            </a:r>
            <a:r>
              <a:rPr lang="ru-RU" sz="2800" dirty="0" smtClean="0"/>
              <a:t>. На </a:t>
            </a:r>
            <a:r>
              <a:rPr lang="ru-RU" sz="2800" dirty="0" smtClean="0"/>
              <a:t>рисунке 1 представлен диск, закрепленный </a:t>
            </a:r>
            <a:r>
              <a:rPr lang="ru-RU" sz="2800" dirty="0" smtClean="0"/>
              <a:t>на оси </a:t>
            </a:r>
            <a:r>
              <a:rPr lang="ru-RU" sz="2800" dirty="0" smtClean="0"/>
              <a:t>вращения. К диску приложено несколько сил</a:t>
            </a:r>
            <a:r>
              <a:rPr lang="ru-RU" sz="280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Максимальное абсолютное значение </a:t>
            </a:r>
            <a:r>
              <a:rPr lang="ru-RU" sz="2800" dirty="0" smtClean="0"/>
              <a:t>момента имеют</a:t>
            </a:r>
            <a:br>
              <a:rPr lang="ru-RU" sz="2800" dirty="0" smtClean="0"/>
            </a:br>
            <a:r>
              <a:rPr lang="ru-RU" sz="2800" dirty="0" smtClean="0"/>
              <a:t>силы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357172"/>
            <a:ext cx="24389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86130"/>
            <a:ext cx="1485532" cy="11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286130"/>
            <a:ext cx="1573317" cy="110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500048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5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8"/>
            <a:ext cx="852192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-71470" y="1214428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6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14"/>
            <a:ext cx="8699703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0" y="928676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7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6"/>
            <a:ext cx="865026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кругленный прямоугольник 4"/>
          <p:cNvSpPr/>
          <p:nvPr/>
        </p:nvSpPr>
        <p:spPr>
          <a:xfrm>
            <a:off x="-71470" y="214296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8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34"/>
            <a:ext cx="748751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214428"/>
            <a:ext cx="2824506" cy="348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142844" y="357172"/>
            <a:ext cx="714380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B94536DC-52E9-4127-A1CA-AAA5121925C1}" type="slidenum">
              <a:rPr lang="ru-RU" sz="2800" smtClean="0">
                <a:solidFill>
                  <a:srgbClr val="C00000"/>
                </a:solidFill>
              </a:rPr>
              <a:t>9</a:t>
            </a:fld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104</Words>
  <Application>Microsoft Office PowerPoint</Application>
  <PresentationFormat>Экран (16:9)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Равновесие тел. Момент силы. Рычаги и блоки.</vt:lpstr>
      <vt:lpstr>№1. На рисунке 1 представлен диск, закрепленный на оси вращения. К диску приложено несколько сил.  Положительный момент имеют силы:</vt:lpstr>
      <vt:lpstr>№2. На рисунке 1 представлен диск, закрепленный на оси вращения. К диску приложено несколько сил.  Отрицательный момент имеют силы:</vt:lpstr>
      <vt:lpstr>№3. На рисунке 1 представлен диск, закрепленный на оси вращения. К диску приложено несколько сил.  Момент, равный нулю, имеют силы:</vt:lpstr>
      <vt:lpstr>№4. На рисунке 1 представлен диск, закрепленный на оси вращения. К диску приложено несколько сил.  Максимальное абсолютное значение момента имеют силы: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ПОТУШИ ОГОНЬ1.0</dc:title>
  <dc:creator>Admin</dc:creator>
  <cp:lastModifiedBy>Admin</cp:lastModifiedBy>
  <cp:revision>8</cp:revision>
  <dcterms:created xsi:type="dcterms:W3CDTF">2021-10-28T17:34:26Z</dcterms:created>
  <dcterms:modified xsi:type="dcterms:W3CDTF">2023-02-13T22:19:28Z</dcterms:modified>
</cp:coreProperties>
</file>