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3" r:id="rId4"/>
    <p:sldId id="27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ет многие победы богатырь-народ!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0430" y="357166"/>
            <a:ext cx="5143536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Школьный вечер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«УЧИМСЯ БЫТЬ СОЛДАТАМИ»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286512" y="4714884"/>
            <a:ext cx="1928826" cy="1714512"/>
          </a:xfrm>
          <a:prstGeom prst="star5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:\Documents and Settings\User\Desktop\ВЕЧЕР 23\23 127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t="8477" b="13115"/>
          <a:stretch>
            <a:fillRect/>
          </a:stretch>
        </p:blipFill>
        <p:spPr bwMode="auto">
          <a:xfrm>
            <a:off x="-34543" y="4000504"/>
            <a:ext cx="4977271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325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ет многие победы богатырь-народ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Desktop\ВЕЧЕР 23\23 087.jpg"/>
          <p:cNvPicPr>
            <a:picLocks noChangeAspect="1" noChangeArrowheads="1"/>
          </p:cNvPicPr>
          <p:nvPr/>
        </p:nvPicPr>
        <p:blipFill>
          <a:blip r:embed="rId3" cstate="print"/>
          <a:srcRect l="12821"/>
          <a:stretch>
            <a:fillRect/>
          </a:stretch>
        </p:blipFill>
        <p:spPr bwMode="auto">
          <a:xfrm>
            <a:off x="3714744" y="500042"/>
            <a:ext cx="4857784" cy="417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Desktop\ВЕЧЕР 23\23 146.jpg"/>
          <p:cNvPicPr>
            <a:picLocks noChangeAspect="1" noChangeArrowheads="1"/>
          </p:cNvPicPr>
          <p:nvPr/>
        </p:nvPicPr>
        <p:blipFill>
          <a:blip r:embed="rId4" cstate="print"/>
          <a:srcRect l="18747" t="28930" r="10590"/>
          <a:stretch>
            <a:fillRect/>
          </a:stretch>
        </p:blipFill>
        <p:spPr bwMode="auto">
          <a:xfrm>
            <a:off x="214282" y="2928934"/>
            <a:ext cx="5000660" cy="366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4929198"/>
            <a:ext cx="400052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Школьный вечер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«УЧИМСЯ БЫТЬ СОЛДАТАМИ»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5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ет многие победы богатырь-народ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ser\Desktop\ВЕЧЕР 23\23 104.jpg"/>
          <p:cNvPicPr>
            <a:picLocks noChangeAspect="1" noChangeArrowheads="1"/>
          </p:cNvPicPr>
          <p:nvPr/>
        </p:nvPicPr>
        <p:blipFill>
          <a:blip r:embed="rId3" cstate="print"/>
          <a:srcRect l="15604" t="19203"/>
          <a:stretch>
            <a:fillRect/>
          </a:stretch>
        </p:blipFill>
        <p:spPr bwMode="auto">
          <a:xfrm>
            <a:off x="3571868" y="642918"/>
            <a:ext cx="5429288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Desktop\ВЕЧЕР 23\23 101.jpg"/>
          <p:cNvPicPr>
            <a:picLocks noChangeAspect="1" noChangeArrowheads="1"/>
          </p:cNvPicPr>
          <p:nvPr/>
        </p:nvPicPr>
        <p:blipFill>
          <a:blip r:embed="rId4" cstate="print"/>
          <a:srcRect l="11197" t="13435" r="8185"/>
          <a:stretch>
            <a:fillRect/>
          </a:stretch>
        </p:blipFill>
        <p:spPr bwMode="auto">
          <a:xfrm>
            <a:off x="142844" y="3643314"/>
            <a:ext cx="428628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4429132"/>
            <a:ext cx="400052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Школьный вечер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«УЧИМСЯ БЫТЬ СОЛДАТАМИ»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5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ет многие победы богатырь-народ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7752" y="4357694"/>
            <a:ext cx="400052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Школьный вечер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«УЧИМСЯ БЫТЬ СОЛДАТАМИ»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D:\Документы\Фотогр\фото А.В, музей\IMG_3755.jpg"/>
          <p:cNvPicPr/>
          <p:nvPr/>
        </p:nvPicPr>
        <p:blipFill>
          <a:blip r:embed="rId3" cstate="print">
            <a:lum bright="10000" contrast="20000"/>
          </a:blip>
          <a:srcRect l="26451" t="5875" r="11830" b="5997"/>
          <a:stretch>
            <a:fillRect/>
          </a:stretch>
        </p:blipFill>
        <p:spPr bwMode="auto">
          <a:xfrm>
            <a:off x="285720" y="142852"/>
            <a:ext cx="342902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Документы\Фотогр\фото А.В, музей\IMG_3763.jpg"/>
          <p:cNvPicPr/>
          <p:nvPr/>
        </p:nvPicPr>
        <p:blipFill>
          <a:blip r:embed="rId4" cstate="print">
            <a:lum bright="10000" contrast="20000"/>
          </a:blip>
          <a:srcRect l="16145" t="23472" r="3130" b="10023"/>
          <a:stretch>
            <a:fillRect/>
          </a:stretch>
        </p:blipFill>
        <p:spPr bwMode="auto">
          <a:xfrm>
            <a:off x="285720" y="3571876"/>
            <a:ext cx="457203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Документы\Фотогр\фото А.В, музей\IMG_3782.jpg"/>
          <p:cNvPicPr/>
          <p:nvPr/>
        </p:nvPicPr>
        <p:blipFill>
          <a:blip r:embed="rId5" cstate="print">
            <a:lum contrast="30000"/>
          </a:blip>
          <a:srcRect l="10714" t="5085" r="7143" b="5085"/>
          <a:stretch>
            <a:fillRect/>
          </a:stretch>
        </p:blipFill>
        <p:spPr bwMode="auto">
          <a:xfrm>
            <a:off x="3571868" y="714356"/>
            <a:ext cx="514353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325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79</TotalTime>
  <Words>32</Words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ВЕЧЕР  «УЧИМСЯ БЫТЬ СОЛДАТАМИ»</dc:title>
  <cp:lastModifiedBy>User</cp:lastModifiedBy>
  <cp:revision>12</cp:revision>
  <dcterms:modified xsi:type="dcterms:W3CDTF">2014-08-25T09:06:59Z</dcterms:modified>
</cp:coreProperties>
</file>