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138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 smtClean="0">
                <a:solidFill>
                  <a:srgbClr val="C00000"/>
                </a:solidFill>
              </a:rPr>
              <a:t>Шепель</a:t>
            </a:r>
            <a:r>
              <a:rPr lang="ru-RU" b="1" dirty="0" smtClean="0">
                <a:solidFill>
                  <a:srgbClr val="C00000"/>
                </a:solidFill>
              </a:rPr>
              <a:t> Олег Александрович -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наш земляк, уроженец деревни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Ухлясть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Быховского района,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председатель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Паралимпийского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комитета Беларуси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C:\Users\аа\Downloads\243480-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85728"/>
            <a:ext cx="5024446" cy="3347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    Родился в 1967 г. в д. </a:t>
            </a:r>
            <a:r>
              <a:rPr lang="ru-RU" dirty="0" err="1" smtClean="0"/>
              <a:t>Ухлясть</a:t>
            </a:r>
            <a:r>
              <a:rPr lang="ru-RU" dirty="0" smtClean="0"/>
              <a:t> Быховского района. В 1991 г. окончил Белорусский институт культуры. </a:t>
            </a: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         Именно Олег ШЕПЕЛЬ принёс Беларуси первые </a:t>
            </a:r>
            <a:r>
              <a:rPr lang="ru-RU" dirty="0" err="1" smtClean="0"/>
              <a:t>паралимпийские</a:t>
            </a:r>
            <a:r>
              <a:rPr lang="ru-RU" dirty="0" smtClean="0"/>
              <a:t> медали, завоевав на Играх-1988 в Сеуле сразу три «золота». Через четыре года в Барселоне земляки, выступая в составе сборной СНГ, добыли уже 10 наград, в том числе четыре – из металла высшей пробы.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</a:rPr>
              <a:t>Шепель</a:t>
            </a:r>
            <a:r>
              <a:rPr lang="ru-RU" b="1" dirty="0" smtClean="0">
                <a:solidFill>
                  <a:srgbClr val="C00000"/>
                </a:solidFill>
              </a:rPr>
              <a:t> Олег Александрович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Заслуженный мастер спорта СССР, пятикратный чемпион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Паралимпийских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игр по легкой атлетике. Четырежды становился их призером. Многократный чемпион мира и Европы по легкой атлетике, многократный рекордсмен мира по легкой атлетике. Чемпион мира, чемпион Европы по мини-футболу. С 1993 г. — директор спортивно-оздоровительного УП «Центр олимпийской подготовки белорусского товарищества инвалидов по зрению», с 2002 — председатель центрального правления белорусского товарищества инвалидов по зрению и председатель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Паралимпийского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комитета Республики Беларусь.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Награжден специальной премией Президента Республики Беларусь «Белорусский спортивный Олимп».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Звания «Почетный гражданин Быховского района» удостоен 19 февраля 2014 г.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Проживает в Минске.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357166"/>
            <a:ext cx="8715436" cy="6215106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r>
              <a:rPr lang="ru-RU" sz="3800" b="1" dirty="0" smtClean="0"/>
              <a:t>С чего начинается Родина…</a:t>
            </a:r>
          </a:p>
          <a:p>
            <a:pPr algn="ctr"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Небольшая деревенька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Ухлясть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 составе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Смолицкого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сельсовета – место, куда Олег Александрович приезжает, когда хочется отдохнуть от многоэтажной столицы, суеты, навалившихся проблем… Здесь родительский дом, где хорошо и уютно, как нигде по-домашнему тепло, здесь воспоминания, – радостные и грустные, – но самые дорогие сердцу.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	Родители Александр Михайлович и Зинаида Ефимовна, как и многие в те времена, некоторое время жили на целине. Глава семьи работал инженером, а его молодая супруга – заведующей бензоколонкой. Там у них родился первенец – Сергей. А вообще мама родом из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агрогородка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Смолица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а отец – уроженец Украины. Спустя время семейство приняло решение ехать на родину Зинаиды Ефимовны.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	Когда Олегу Александровичу было пять лет, молодая семья построила собственный дом в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Ухлясти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Прошло много лет и уже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Шепели-младшие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приложили руку к отчему дому – установили пластиковые окна, поменяли крышу, оборудовали современную систему отопления, из чердака сделали полноценный второй этаж.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	Олег Александрович признается: гостям всегда рад. Первым делом – обзорная экскурсия, а во дворе уже разгораются дрова в мангале…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	С этим местом связано многое, но самые яркие детские воспоминания возвращают в то лето, когда впервые доверили косу. На сенокос Олег ходил с отцом и братом. А еще вспоминает, как на октябрьские праздники и на Рождество били кабана, как «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шкварчала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» на сковороде свежина…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– Кем же хотел стать деревенский мальчик Олег? – спрашиваю у своего собеседника.</a:t>
            </a:r>
          </a:p>
          <a:p>
            <a:pPr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	– Бригадиром в колхозе, – с ходу отвечает Олег Александрович и с улыбкой рассказывает: – Я с бабушкой ходил в колхоз на наряды, когда работы раздавали. Так вот там за главного бригадир был. Именно он решал, кому лошадь для работ дать. А еще у него мотоцикл был…</a:t>
            </a:r>
          </a:p>
          <a:p>
            <a:endParaRPr lang="ru-RU" sz="3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501122" cy="5857916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8000" b="1" dirty="0" smtClean="0"/>
              <a:t>Путь на Олимп</a:t>
            </a:r>
            <a:endParaRPr lang="ru-RU" sz="8000" dirty="0" smtClean="0"/>
          </a:p>
          <a:p>
            <a:pPr algn="just">
              <a:buNone/>
            </a:pPr>
            <a:r>
              <a:rPr lang="ru-RU" sz="4800" dirty="0" smtClean="0"/>
              <a:t>		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 первый класс Олег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Шепель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пошел в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Смолицкую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школу. Все было, как у большинства его ровесников, – занятия, домашние обязанности, беззаботные игры с друзьями… Привычный уклад жизни всей семьи изменился в одно мгновение, когда в лучший мир ушла Зинаида Ефимовна. Олегу Александровичу было тогда всего восемь лет…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Обучение Олег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Шепель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продолжил в Шкловской специализированной школе, где начал заниматься легкой атлетикой и шахматами. К слову, успехи были сразу по двум направлениям.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Олег Александрович стал победителем всесоюзного шахматного турнира среди школьников «Белая ладья». В 13 лет заслужил звание «кандидат в мастера спорта», входил в сборную БССР.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Разумеется, в какой-то момент настало время выбирать – легкая атлетика или шахматы. Олег Александрович выбрал первое, и с того времени копилка его спортивных достижений не переставала пополняться наградами самого высокого уровня.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Окончив школу, Олег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Шепель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вновь оказался на распутье – с одной стороны в институт физкультуры талантливый спортсмен, мастер спорта мог поступить без особого труда и даже без экзаменов, а вот с другой…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– Поговорка тогда была: «Если нет ума — поступай в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нет культуры — в мед, а если ни ума, ни культуры — в институт физкультуры», – рассказывает Олег Александрович. – А у меня амбиции, хотел и другим, а, прежде всего, себе доказать, что способен на многое.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Высокие требования к себе привели Олега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Шепеля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в Минский институт культуры, где осваивал профессию режиссера. Между прочим, фото способного студента до сих пор висит на доске почета теперь уже в Белорусском государственном университете культуры и искусств.</a:t>
            </a:r>
          </a:p>
          <a:p>
            <a:pPr algn="just">
              <a:buNone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Студент института культуры активно продолжал спортивную карьеру. В свои 18 лет он стал самым молодым заслуженным мастером спорта СССР по легкой атлетике.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Спорт – это постоянная борьба с самим собой, и в этой битве каждая награда для спортсмена – важна и дорога, ведь путь к ней лежал через изнуряющие тренировки и волнение. Какой из своих многочисленных наград он дорожит больше всего.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– Наверное, это моя первая значимая победа, когда в 1987 году на Чемпионате Европы взял 1 место с мировым рекордом, – на минуту задумавшись, отвечает Олег Александрович.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Студент получал повышенную стипендию – 60 рублей. А когда попал в сборную и выиграл Чемпионат Европы, и вовсе получил баснословную сумму в 700 рублей. Тогда на эти деньги можно было два мотоцикла купить, а средняя зарплата была 120 рублей.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Буквально свалившиеся на юную голову большие деньги нисколько не изменили жизнь молодого перспективного спортсмена. Он все также жил в общежитии, не шиковал и не ставил себя выше других.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– Приехал в Минск поступать в институт с одним чемоданом и 152 рублями в кармане. Причем, 120 из них дал брат со своих свадебных денег, 20 «подкинул» отец, а своих было всего 2 рубля. Поэтому цену деньгам знал всегда, – говорит мой собеседник.</a:t>
            </a:r>
          </a:p>
          <a:p>
            <a:endParaRPr lang="ru-RU" sz="4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5929354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7000" b="1" dirty="0" smtClean="0">
                <a:latin typeface="Times New Roman" pitchFamily="18" charset="0"/>
                <a:cs typeface="Times New Roman" pitchFamily="18" charset="0"/>
              </a:rPr>
              <a:t>Главное – оставаться Человеком</a:t>
            </a:r>
            <a:endParaRPr lang="ru-RU" sz="7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 algn="just">
              <a:buNone/>
            </a:pPr>
            <a:r>
              <a:rPr lang="ru-RU" dirty="0" smtClean="0"/>
              <a:t>		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Именно так, а не как иначе – с большой буквы «Ч». Успешного руководителя, заслуженного мастера спорта не испортили деньги, медали и звания. Олег Александрович на равных общается как с руководителями, так и с подчиненными. Уважают знаменитого земляка и на малой Родине. Конечно же, не только за известную фамилию.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Добрых дел, на благо людей, ни за награды и абсолютно бескорыстно у Олега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Шепеля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не мало. Правда, рассказывать о них у него нет желания. Не для того помогал, чтобы хвастаться, а искренне, от души.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О том, что к Олегу Александровичу всегда можно обратиться с просьбой, рассказал председатель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Смолицкого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сельсовета: «Никому в помощи не отказывает, да и по собственной инициативе помогает. Вот другу своего отца Сергею Николаевичу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Шмыдову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во всем плечо подставлял, пока тот жив был. И дрова привезти, поколоть, и даже день рождения отпраздновать».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Для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Смолицкого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учебно-педагогического комплекса в свое время закупил посуду – тарелки, ложки. Именно благодаря Олегу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Шепелю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местные школьники побывали на концерте Ирины Дорофеевой. И то, что в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Смолицком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сельском доме культуры обновлена аппаратура – также заслуга Олега Александровича.</a:t>
            </a:r>
          </a:p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		Искренне благодарили земляка сельчане за открытие в деревне часовни. Вход в нее всегда открыт. Для местных людей – это благодать.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а\Downloads\d5bcc9011a6d3cbd185af9edfa7aadbf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28604"/>
            <a:ext cx="6881834" cy="516137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5715016"/>
            <a:ext cx="7729481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Шепель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О.А. на торжественной линейке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Смолицкой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средней школе, 2023 </a:t>
            </a:r>
            <a:r>
              <a:rPr lang="ru-RU" b="1" dirty="0" smtClean="0"/>
              <a:t>г. </a:t>
            </a:r>
          </a:p>
          <a:p>
            <a:pPr algn="ctr"/>
            <a:r>
              <a:rPr lang="ru-RU" b="1" dirty="0" smtClean="0"/>
              <a:t>  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118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Шепель Олег Александрович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аа</dc:creator>
  <cp:lastModifiedBy>Наталья</cp:lastModifiedBy>
  <cp:revision>16</cp:revision>
  <dcterms:created xsi:type="dcterms:W3CDTF">2023-09-27T15:03:32Z</dcterms:created>
  <dcterms:modified xsi:type="dcterms:W3CDTF">2024-12-04T18:42:11Z</dcterms:modified>
</cp:coreProperties>
</file>