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0" r:id="rId3"/>
    <p:sldId id="262" r:id="rId4"/>
    <p:sldId id="27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38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30" y="571480"/>
            <a:ext cx="8215370" cy="4429156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Сотрудники</a:t>
            </a:r>
          </a:p>
          <a:p>
            <a:pPr algn="ctr"/>
            <a:r>
              <a:rPr lang="ru-RU" sz="7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МЧС</a:t>
            </a:r>
          </a:p>
          <a:p>
            <a:pPr algn="ctr"/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Быховщины</a:t>
            </a:r>
            <a:endParaRPr lang="ru-RU" sz="7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s://avatars.mds.yandex.net/i?id=159eaaced40038e849cd515b6f4ed1a3d94191c5-12159448-images-thumbs&amp;n=13"/>
          <p:cNvPicPr>
            <a:picLocks noChangeAspect="1" noChangeArrowheads="1"/>
          </p:cNvPicPr>
          <p:nvPr/>
        </p:nvPicPr>
        <p:blipFill>
          <a:blip r:embed="rId2" cstate="print"/>
          <a:srcRect l="22500" r="25000"/>
          <a:stretch>
            <a:fillRect/>
          </a:stretch>
        </p:blipFill>
        <p:spPr bwMode="auto">
          <a:xfrm>
            <a:off x="214282" y="2285992"/>
            <a:ext cx="2357454" cy="25258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43108" y="4643446"/>
            <a:ext cx="67151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«Профессионализм, честь и отвага»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3643314"/>
            <a:ext cx="8201028" cy="1571636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1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Лысухо</a:t>
            </a:r>
            <a:r>
              <a:rPr lang="ru-RU" sz="1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Александр Юрьевич </a:t>
            </a:r>
            <a:r>
              <a:rPr lang="ru-RU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начальник Быховского районного отдела по чрезвычайным ситуациям</a:t>
            </a:r>
            <a:r>
              <a:rPr lang="ru-RU" sz="1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сентября 2022 г.) </a:t>
            </a:r>
          </a:p>
          <a:p>
            <a:pPr algn="ctr"/>
            <a:endParaRPr lang="ru-RU" sz="5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&amp;Ncy;&amp;acy;&amp;chcy;&amp;acy;&amp;lcy;&amp;softcy;&amp;ncy;&amp;icy;&amp;kcy; &amp;Rcy;&amp;Ocy;&amp;CHcy;&amp;Scy; &amp;Acy;&amp;lcy;&amp;iecy;&amp;kcy;&amp;scy;&amp;acy;&amp;ncy;&amp;dcy;&amp;rcy; &amp;Lcy;&amp;ycy;&amp;scy;&amp;ucy;&amp;khcy;&amp;ocy; &amp;rcy;&amp;acy;&amp;scy;&amp;scy;&amp;kcy;&amp;acy;&amp;zcy;&amp;acy;&amp;lcy; &amp;ocy; &amp;bcy;&amp;ucy;&amp;dcy;&amp;ncy;&amp;yacy;&amp;khcy; &amp;bcy;&amp;ycy;&amp;khcy;&amp;ocy;&amp;vcy;&amp;scy;&amp;kcy;&amp;icy;&amp;khcy; &amp;scy;&amp;pcy;&amp;acy;&amp;scy;&amp;acy;&amp;tcy;&amp;iecy;&amp;lcy;&amp;iecy;&amp;j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642918"/>
            <a:ext cx="5072098" cy="282135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3108" y="4929198"/>
            <a:ext cx="66437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Ранее Александр Юрьевич занимал должность заместителя начальника Быховского РОЧС. На службе в районном отделе по чрезвычайным ситуациям уже почти 20 лет. Карьеру начинал инспектором государственного пожарного надзора.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3786190"/>
            <a:ext cx="7786742" cy="235745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Краснопёров Дмитрий Сергеевич </a:t>
            </a:r>
            <a:r>
              <a:rPr lang="ru-RU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главный специалист отдела надзора и профилактики Могилевского областного управления МЧС</a:t>
            </a:r>
            <a:r>
              <a:rPr lang="ru-RU" sz="6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r>
              <a:rPr lang="ru-RU" sz="6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Родилась в 1983  году в городе Быхове.  Закончил Гомельский инженерный институт МЧС. Карьеру начинал в 2005 г.  инспектором государственного пожарного надзора. В период с 2011 по 2013 годы находился в должности заместителя начальника Быховского районного отдела по чрезвычайным ситуациям по государственному пожарному надзору. С 2013 по 2016 годы  – первый заместитель, с 2016 по 2022 год – начальник Быховского районного отдела по чрезвычайным ситуациям. С июля 2022 г. работает главным специалистом отдела надзора и профилактики Могилевского областного управления МЧС Республики Беларусь. Воспитывает    двух сыновей. </a:t>
            </a:r>
          </a:p>
          <a:p>
            <a:pPr lvl="0" algn="ctr"/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1" name="Picture 1" descr="C:\Users\аа\Downloads\i.jpg"/>
          <p:cNvPicPr>
            <a:picLocks noChangeAspect="1" noChangeArrowheads="1"/>
          </p:cNvPicPr>
          <p:nvPr/>
        </p:nvPicPr>
        <p:blipFill>
          <a:blip r:embed="rId2" cstate="print"/>
          <a:srcRect b="31283"/>
          <a:stretch>
            <a:fillRect/>
          </a:stretch>
        </p:blipFill>
        <p:spPr bwMode="auto">
          <a:xfrm>
            <a:off x="3041317" y="214290"/>
            <a:ext cx="4160649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&amp;Tcy;&amp;ocy;&amp;rcy;&amp;zhcy;&amp;iecy;&amp;scy;&amp;tcy;&amp;vcy;&amp;iecy;&amp;ncy;&amp;ncy;&amp;ocy;&amp;iecy; &amp;mcy;&amp;iecy;&amp;rcy;&amp;ocy;&amp;pcy;&amp;rcy;&amp;icy;&amp;yacy;&amp;tcy;&amp;icy;&amp;iecy; &amp;kcy;&amp;ocy; &amp;Dcy;&amp;ncy;&amp;yucy; &amp;scy;&amp;pcy;&amp;acy;&amp;scy;&amp;acy;&amp;tcy;&amp;iecy;&amp;lcy;&amp;yacy; &amp;pcy;&amp;rcy;&amp;ocy;&amp;shcy;&amp;lcy;&amp;ocy; &amp;vcy; &amp;Bcy;&amp;ycy;&amp;khcy;&amp;ocy;&amp;vcy;&amp;scy;&amp;kcy;&amp;ocy;&amp;mcy; &amp;Rcy;&amp;Ocy;&amp;CHcy;&amp;S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84" y="1000108"/>
            <a:ext cx="8916272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360</TotalTime>
  <Words>43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Century Schoolbook</vt:lpstr>
      <vt:lpstr>Times New Roman</vt:lpstr>
      <vt:lpstr>Wingdings</vt:lpstr>
      <vt:lpstr>Wingdings 2</vt:lpstr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аа</dc:creator>
  <cp:lastModifiedBy>Наталья</cp:lastModifiedBy>
  <cp:revision>65</cp:revision>
  <dcterms:created xsi:type="dcterms:W3CDTF">2023-09-27T15:03:32Z</dcterms:created>
  <dcterms:modified xsi:type="dcterms:W3CDTF">2024-12-04T18:56:39Z</dcterms:modified>
</cp:coreProperties>
</file>