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3" r:id="rId3"/>
    <p:sldId id="270" r:id="rId4"/>
    <p:sldId id="262" r:id="rId5"/>
    <p:sldId id="257" r:id="rId6"/>
    <p:sldId id="258" r:id="rId7"/>
    <p:sldId id="267" r:id="rId8"/>
    <p:sldId id="263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38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785926"/>
            <a:ext cx="7772400" cy="2643206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Славные имена в науке и образовании</a:t>
            </a:r>
          </a:p>
          <a:p>
            <a:pPr algn="ctr"/>
            <a:r>
              <a:rPr lang="ru-RU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Быховщины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1643050"/>
            <a:ext cx="4643470" cy="4714908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11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Мандрик</a:t>
            </a:r>
            <a:r>
              <a:rPr lang="ru-RU" sz="1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Иван Иванович </a:t>
            </a:r>
          </a:p>
          <a:p>
            <a:pPr algn="ctr"/>
            <a:r>
              <a:rPr lang="ru-RU" sz="1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(1933 - 2023)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/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Родился в 1933 г. в д. </a:t>
            </a:r>
            <a:r>
              <a:rPr lang="ru-RU" sz="8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Мокрянские</a:t>
            </a: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хутора Быховского района. Окончил исторический факультет Белорусского государственного университета им.  Ленина. После окончания работал учителем в Витебской области, потом  - заместителем директора  школы в д. Вязьма Быховского района. С 1963 г. по 2000 г. был директором </a:t>
            </a:r>
            <a:r>
              <a:rPr lang="ru-RU" sz="8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Лудчицкой</a:t>
            </a: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средней школы. Иван Иванович вместе со своей женой Лилией Михайловной  являлся инициатором создания в  </a:t>
            </a:r>
            <a:r>
              <a:rPr lang="ru-RU" sz="8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Лудчицкой</a:t>
            </a: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СШ музея боевой славы. </a:t>
            </a:r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а\Downloads\174a52f8dc1_Constructor_f666fa7d39b_0127c96189debd6236c3895950706b94-3.jpg"/>
          <p:cNvPicPr>
            <a:picLocks noChangeAspect="1" noChangeArrowheads="1"/>
          </p:cNvPicPr>
          <p:nvPr/>
        </p:nvPicPr>
        <p:blipFill>
          <a:blip r:embed="rId2"/>
          <a:srcRect l="28842" t="11434" r="21063" b="46786"/>
          <a:stretch>
            <a:fillRect/>
          </a:stretch>
        </p:blipFill>
        <p:spPr bwMode="auto">
          <a:xfrm>
            <a:off x="714348" y="1214422"/>
            <a:ext cx="3082824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1500174"/>
            <a:ext cx="4343376" cy="4500594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Радьков Александр Михайлович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Родился в 1951 г. в д. </a:t>
            </a:r>
            <a:r>
              <a:rPr lang="ru-RU" sz="5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Вотня</a:t>
            </a:r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Быховского района. В 1973 г. окончил Могилевский государственный педагогический институт имени А.А.Кулешова. Доктор педагогических наук, профессор. В 1997-2001 гг. - первый проректор, а в </a:t>
            </a:r>
            <a:r>
              <a:rPr lang="ru-RU" sz="5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2001-2003 гг</a:t>
            </a:r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- ректор Могилевского государственного университета имени А.А.Кулешова. В 2003- 2010  гг. - министр образования Республики Беларусь. С 2011  г.  по 2016 г. первый заместитель главы Администрации Президента Республики Беларусь. </a:t>
            </a:r>
            <a:endParaRPr lang="ru-RU" sz="5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&amp;Rcy;&amp;acy;&amp;dcy;&amp;softcy;&amp;kcy;&amp;ocy;&amp;vcy; &amp;Acy;&amp;lcy;&amp;iecy;&amp;kcy;&amp;scy;&amp;acy;&amp;ncy;&amp;dcy;&amp;rcy; &amp;Mcy;&amp;icy;&amp;khcy;&amp;acy;&amp;jcy;&amp;lcy;&amp;ocy;&amp;vcy;&amp;icy;&amp;ch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85860"/>
            <a:ext cx="3353504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1357298"/>
            <a:ext cx="3857652" cy="442915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Кухтина</a:t>
            </a:r>
            <a:r>
              <a:rPr lang="ru-RU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Ирина Геннадьевна 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Родилась в 1964 году в городе Быхове.  Директор государственного учреждения образования «Детская школа ремесел и искусства города Быхова». Могилевской области. Народный мастер </a:t>
            </a:r>
            <a:r>
              <a:rPr lang="ru-RU" sz="2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соломоплетения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член Белорусского союза мастеров народного творчества. В 2018 году получила звание «Народный мастер Беларуси».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s://mogomc.by/assets/images/mastera/solomopletenie/kuhtina/14.jpg"/>
          <p:cNvPicPr>
            <a:picLocks noChangeAspect="1" noChangeArrowheads="1"/>
          </p:cNvPicPr>
          <p:nvPr/>
        </p:nvPicPr>
        <p:blipFill>
          <a:blip r:embed="rId2"/>
          <a:srcRect t="15489" b="16139"/>
          <a:stretch>
            <a:fillRect/>
          </a:stretch>
        </p:blipFill>
        <p:spPr bwMode="auto">
          <a:xfrm>
            <a:off x="642910" y="1142984"/>
            <a:ext cx="3594944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Кухтина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Ирина Геннадьевна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501122" cy="521497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/>
              <a:t>         С самого раннего детства проявляла себя как творческий человек, большая фантазерка, которую только и видели с карандашами в руках. Родные и воспитатели замечали необычный талант девочки к рисованию. Первое знакомство с изделиями из соломки у мастерицы произошло тоже в детстве, когда она вместе с бабушкой делала маленьких соломенных куколок, а потом с мамой шила им разные наряды. Впервые в бабушкином доме Ирина увидела и маленького соломенного паука, который долго висел в углу кухни.</a:t>
            </a:r>
          </a:p>
          <a:p>
            <a:pPr algn="just">
              <a:buNone/>
            </a:pPr>
            <a:r>
              <a:rPr lang="ru-RU" sz="2000" dirty="0" smtClean="0"/>
              <a:t>           Неслучайным стал и выбор будущей профессии. После окончания школы поступила в Могилевское педагогическое училище, получила специальность воспитателя, вернулась в свой родной город, чтобы обучать маленьких детей, тому, к чему всегда стремилась сама. Сначала работала в детском саду, потом учителем труда в средней школе, преподавателем изобразительного и декоративно-прикладного искусства детской школы искусств. </a:t>
            </a:r>
          </a:p>
          <a:p>
            <a:pPr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Кухтина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Ирина Геннадьевна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              Однако, душа просила большего. В 2001 году Ирина Геннадьевна поступила в Белорусский государственный педагогический университет им. Максима Танка на факультет народной культуры по специальности «Изобразительное искусство и черчение» со специализацией «Народные художественные ремесла». С 1 сентября 2008 года по инициативе Ирины Геннадьевны в Быхове была открыта детская школа художественных ремесел, которую она возглавила.</a:t>
            </a:r>
          </a:p>
          <a:p>
            <a:pPr algn="just"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		Самым любимым видом ремесла для Ирины Геннадьевны всегда было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соломоплетение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. Интерес Ирины Геннадьевны стал мотивом для изучения истории изготовления и использования соломенных пауков на территории района, поиска самобытных мастеров в маленьких и крупных деревнях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Быховщины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. И на удивление таких самородков нашлось много. У каждого из них был свой особый почерк и подход к творческой работе. Благодаря усилиям Ирины Геннадьевны, мы сегодня имеем картотеку мастеров этого вида ремесла, в которую внесены и ее произведения.</a:t>
            </a:r>
          </a:p>
          <a:p>
            <a:pPr algn="just"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		С 2009 года в детской школе художественных ремесел действует студия по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соломоплетению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«Волшебницы». </a:t>
            </a:r>
          </a:p>
          <a:p>
            <a:pPr algn="just"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		У самой Ирины Геннадьевны в коллекции более 70 традиционных соломенных оберегов - больших и маленьких, простых и составных, но всегда не похожих друг на друга. Некоторые из них объединены в коллекции с интересными названиями «Праздничные пауки», «Большие и маленькие», «Хранители деревенских домов» и др.</a:t>
            </a:r>
          </a:p>
          <a:p>
            <a:pPr algn="just">
              <a:lnSpc>
                <a:spcPct val="120000"/>
              </a:lnSpc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429000"/>
            <a:ext cx="7772400" cy="178595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Матвеев Аркадий Алексеевич 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земляк, уроженец г. Быхова. Ученый в области инфекционных заболеваний, доктор медицинских наук. Матвееву принадлежат научные работы по инфекционным заболеваниям, применению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глюкокортикостероидов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лечении вирусного гепатита и др. Опубликовано более 70 научных трудов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&amp;Mcy;&amp;acy;&amp;tcy;&amp;vcy;&amp;iecy;&amp;iecy;&amp;vcy; &amp;Acy;&amp;rcy;&amp;kcy;&amp;acy;&amp;dcy;&amp;icy;&amp;jcy; &amp;Acy;&amp;lcy;&amp;iecy;&amp;kcy;&amp;scy;&amp;iecy;&amp;iecy;&amp;vcy;&amp;icy;&amp;chcy; - &amp;bcy;&amp;iecy;&amp;lcy;&amp;ocy;&amp;rcy;&amp;ucy;&amp;scy;&amp;scy;&amp;kcy;&amp;icy;&amp;jcy; &amp;mcy;&amp;iecy;&amp;dcy;&amp;icy;&amp;kcy;, &amp;ucy;&amp;chcy;&amp;iecy;&amp;ncy;&amp;ycy;&amp;j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85728"/>
            <a:ext cx="2381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772400" cy="1928826"/>
          </a:xfrm>
        </p:spPr>
        <p:txBody>
          <a:bodyPr>
            <a:normAutofit fontScale="47500" lnSpcReduction="20000"/>
          </a:bodyPr>
          <a:lstStyle/>
          <a:p>
            <a:pPr algn="ctr">
              <a:spcBef>
                <a:spcPts val="0"/>
              </a:spcBef>
            </a:pPr>
            <a:r>
              <a:rPr lang="ru-RU" sz="59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Жлоба</a:t>
            </a:r>
            <a:r>
              <a:rPr lang="ru-RU" sz="5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Анатолий Филиппович  (1923 -1995)</a:t>
            </a:r>
          </a:p>
          <a:p>
            <a:pPr algn="ctr">
              <a:spcBef>
                <a:spcPts val="0"/>
              </a:spcBef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земляк, уроженец  д. Поповка  Быховского района. </a:t>
            </a:r>
          </a:p>
          <a:p>
            <a:pPr algn="ctr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Ученый в области хирургии. Ученому принадлежат работы по абдоминальной хирургии, инструментальным методам диагностики болезней брюшной полости и др. Изобрел хирургическую иглу для пункций брюшной полости. </a:t>
            </a:r>
            <a:endParaRPr lang="ru-RU" sz="3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&amp;ZHcy;&amp;lcy;&amp;ocy;&amp;bcy;&amp;acy; &amp;Acy;&amp;ncy;&amp;acy;&amp;tcy;&amp;ocy;&amp;lcy;&amp;icy;&amp;jcy; &amp;Fcy;&amp;icy;&amp;lcy;&amp;icy;&amp;pcy;&amp;pcy;&amp;ocy;&amp;vcy;&amp;icy;&amp;chcy; - &amp;bcy;&amp;iecy;&amp;lcy;&amp;ocy;&amp;rcy;&amp;ucy;&amp;scy;&amp;scy;&amp;kcy;&amp;icy;&amp;jcy; &amp;icy;&amp;zcy;&amp;ocy;&amp;bcy;&amp;rcy;&amp;iecy;&amp;tcy;&amp;acy;&amp;tcy;&amp;iecy;&amp;lcy;&amp;softcy;, &amp;mcy;&amp;iecy;&amp;dcy;&amp;icy;&amp;kcy;, &amp;ucy;&amp;chcy;&amp;iecy;&amp;ncy;&amp;ycy;&amp;j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642918"/>
            <a:ext cx="2381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429000"/>
            <a:ext cx="8072494" cy="2143140"/>
          </a:xfrm>
        </p:spPr>
        <p:txBody>
          <a:bodyPr>
            <a:normAutofit fontScale="55000" lnSpcReduction="20000"/>
          </a:bodyPr>
          <a:lstStyle/>
          <a:p>
            <a:pPr algn="ctr">
              <a:spcBef>
                <a:spcPts val="0"/>
              </a:spcBef>
            </a:pPr>
            <a:r>
              <a:rPr lang="ru-RU" sz="4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Лукашёв Константин Игнатьевич  (1906 -1987)</a:t>
            </a:r>
          </a:p>
          <a:p>
            <a:pPr algn="ctr">
              <a:spcBef>
                <a:spcPts val="0"/>
              </a:spcBef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земляк, уроженец  д. Городец  Быховского района. Белорусский советский геолог, геохимик, географ, общественный деятель. Доктор геолого-минералогических наук. Участвовал в инженерно-геологических исследованиях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БАМа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Основатель генетического грунтоведения. Исследовал Белорусское Полесье. </a:t>
            </a:r>
          </a:p>
        </p:txBody>
      </p:sp>
      <p:pic>
        <p:nvPicPr>
          <p:cNvPr id="23554" name="Picture 2" descr="&amp;Lcy;&amp;ucy;&amp;kcy;&amp;acy;&amp;shcy;&amp;iocy;&amp;vcy; &amp;Kcy;&amp;ocy;&amp;ncy;&amp;scy;&amp;tcy;&amp;acy;&amp;ncy;&amp;tcy;&amp;icy;&amp;ncy; &amp;Icy;&amp;gcy;&amp;ncy;&amp;acy;&amp;tcy;&amp;softcy;&amp;iecy;&amp;vcy;&amp;icy;&amp;chcy; - &amp;bcy;&amp;iecy;&amp;lcy;&amp;ocy;&amp;rcy;&amp;ucy;&amp;scy;&amp;scy;&amp;kcy;&amp;icy;&amp;jcy; &amp;gcy;&amp;iecy;&amp;ocy;&amp;gcy;&amp;rcy;&amp;acy;&amp;fcy;, &amp;gcy;&amp;iecy;&amp;ocy;&amp;lcy;&amp;ocy;&amp;gcy;, &amp;gcy;&amp;iecy;&amp;ocy;&amp;khcy;&amp;icy;&amp;mcy;&amp;icy;&amp;k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57166"/>
            <a:ext cx="2381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</TotalTime>
  <Words>575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Кухтина Ирина Геннадьевна</vt:lpstr>
      <vt:lpstr>Кухтина Ирина Геннадьевна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аа</dc:creator>
  <cp:lastModifiedBy>Наталья</cp:lastModifiedBy>
  <cp:revision>63</cp:revision>
  <dcterms:created xsi:type="dcterms:W3CDTF">2023-09-27T15:03:32Z</dcterms:created>
  <dcterms:modified xsi:type="dcterms:W3CDTF">2024-12-04T18:53:16Z</dcterms:modified>
</cp:coreProperties>
</file>