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73" r:id="rId3"/>
    <p:sldId id="270" r:id="rId4"/>
    <p:sldId id="274" r:id="rId5"/>
    <p:sldId id="275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000240"/>
            <a:ext cx="7215238" cy="2928958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891114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Преданный делу, стране, людям и </a:t>
            </a:r>
            <a:r>
              <a:rPr lang="ru-RU" sz="4800" dirty="0" smtClean="0">
                <a:solidFill>
                  <a:srgbClr val="891114"/>
                </a:solidFill>
                <a:latin typeface="Arial Black" panose="020B0A04020102020204" pitchFamily="34" charset="0"/>
                <a:ea typeface="Arial"/>
                <a:cs typeface="Arial"/>
                <a:sym typeface="Arial"/>
              </a:rPr>
              <a:t>земле</a:t>
            </a:r>
            <a:endParaRPr lang="ru-RU" sz="4800" b="1" dirty="0" smtClean="0">
              <a:solidFill>
                <a:srgbClr val="891114"/>
              </a:solidFill>
              <a:latin typeface="Arial Black" panose="020B0A04020102020204" pitchFamily="34" charset="0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1214422"/>
            <a:ext cx="4643470" cy="471490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1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Сидоренко Вячеслав Михайлович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4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Председатель Быховского районного Совета депутатов, являлся делегатом VI Всебелорусского народного собрания (2021 г.), 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Председатель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Новобыховского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200" dirty="0" err="1" smtClean="0">
                <a:latin typeface="Times New Roman" pitchFamily="18" charset="0"/>
                <a:cs typeface="Times New Roman" pitchFamily="18" charset="0"/>
              </a:rPr>
              <a:t>сельисполкома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(1999 – 2001, 2003 - 2018).</a:t>
            </a:r>
          </a:p>
          <a:p>
            <a:pPr algn="just"/>
            <a:endParaRPr lang="ru-RU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6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8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4210" name="Picture 2" descr="https://cdn4.cdn-telegram.org/file/rMHjkqxQApG7wOH7pyYBhfyvXkZ-nq8le3h2wrkEQwyOiKkgUqgOCI4hQ2HVssjAVazhuJmXS2PHNlqABS9EeEF2XJkmYJJjRAJg27J4BaykPJ8JuuQRt8oo8Vkx1Ff9EnRsHLqNXnl1dEpkTBbbPkd5okJf40vXtg-bSIm_dxrp2e0ayESA8VJTq_Pg2YcVffwQmHci4Pi7Fv40DvfDl_tdcvBNqZ4SxUcDAR5s1ybYUK4UM8sASckp1_9QAjcLuJflU1LjsIRcJ8tApeD2wqYX7zBdhS-41KPWXejIkYkn7VyJFQQ1X3FfrWmmlEwagOrJVDWW5cbeaoRkBFDR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3286148" cy="328614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5572140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«Человек на своем месте», — так характеризуют председателя Быховского районного Совета </a:t>
            </a:r>
            <a:r>
              <a:rPr lang="ru-RU" b="1" smtClean="0"/>
              <a:t>депутатов В. </a:t>
            </a:r>
            <a:r>
              <a:rPr lang="ru-RU" b="1" dirty="0" smtClean="0"/>
              <a:t>М. Сидоренко земляки.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500042"/>
            <a:ext cx="7772400" cy="5929354"/>
          </a:xfrm>
        </p:spPr>
        <p:txBody>
          <a:bodyPr>
            <a:noAutofit/>
          </a:bodyPr>
          <a:lstStyle/>
          <a:p>
            <a:r>
              <a:rPr lang="ru-RU" sz="1800" b="0" dirty="0" smtClean="0">
                <a:cs typeface="Times New Roman" pitchFamily="18" charset="0"/>
              </a:rPr>
              <a:t> Вячеслав Михайлович р</a:t>
            </a:r>
            <a:r>
              <a:rPr lang="ru-RU" sz="1800" dirty="0" smtClean="0">
                <a:solidFill>
                  <a:schemeClr val="tx1"/>
                </a:solidFill>
                <a:cs typeface="Times New Roman" pitchFamily="18" charset="0"/>
              </a:rPr>
              <a:t>одился </a:t>
            </a:r>
            <a:r>
              <a:rPr lang="ru-RU" sz="1800" b="0" dirty="0" smtClean="0">
                <a:solidFill>
                  <a:schemeClr val="tx1"/>
                </a:solidFill>
                <a:cs typeface="Times New Roman" pitchFamily="18" charset="0"/>
              </a:rPr>
              <a:t>4 мая 1969 года. </a:t>
            </a:r>
            <a:r>
              <a:rPr lang="ru-RU" sz="1800" dirty="0" smtClean="0"/>
              <a:t>Мама была педагогом, отец — токарем.  </a:t>
            </a:r>
            <a:endParaRPr lang="ru-RU" sz="1800" b="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ru-RU" sz="1800" b="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1800" b="0" dirty="0" smtClean="0">
                <a:cs typeface="Times New Roman" pitchFamily="18" charset="0"/>
              </a:rPr>
              <a:t>В 1993 году окончил Белорусскую сельскохозяйственную академию по специальности механизация сельского хозяйства.</a:t>
            </a:r>
            <a:r>
              <a:rPr lang="ru-RU" sz="1800" dirty="0" smtClean="0">
                <a:cs typeface="Times New Roman" pitchFamily="18" charset="0"/>
              </a:rPr>
              <a:t>  Имеет высшее образование.</a:t>
            </a:r>
            <a:endParaRPr lang="ru-RU" sz="1800" b="0" dirty="0" smtClean="0">
              <a:cs typeface="Times New Roman" pitchFamily="18" charset="0"/>
            </a:endParaRPr>
          </a:p>
          <a:p>
            <a:endParaRPr lang="ru-RU" sz="1800" b="0" dirty="0" smtClean="0">
              <a:cs typeface="Times New Roman" pitchFamily="18" charset="0"/>
            </a:endParaRPr>
          </a:p>
          <a:p>
            <a:r>
              <a:rPr lang="ru-RU" sz="1800" b="0" dirty="0" smtClean="0">
                <a:cs typeface="Times New Roman" pitchFamily="18" charset="0"/>
              </a:rPr>
              <a:t>С 1991 по 1998 годы работал в колхозе «Ленинский путь» Быховского района автомехаником, заведующим </a:t>
            </a:r>
            <a:r>
              <a:rPr lang="ru-RU" sz="1800" b="0" dirty="0" err="1" smtClean="0">
                <a:cs typeface="Times New Roman" pitchFamily="18" charset="0"/>
              </a:rPr>
              <a:t>мехмастерскими</a:t>
            </a:r>
            <a:r>
              <a:rPr lang="ru-RU" sz="1800" b="0" dirty="0" smtClean="0">
                <a:cs typeface="Times New Roman" pitchFamily="18" charset="0"/>
              </a:rPr>
              <a:t>, главным инженером, заместителем председателя колхоза.</a:t>
            </a:r>
          </a:p>
          <a:p>
            <a:endParaRPr lang="ru-RU" sz="1800" b="0" dirty="0" smtClean="0">
              <a:cs typeface="Times New Roman" pitchFamily="18" charset="0"/>
            </a:endParaRPr>
          </a:p>
          <a:p>
            <a:r>
              <a:rPr lang="ru-RU" sz="1800" b="0" dirty="0" smtClean="0">
                <a:cs typeface="Times New Roman" pitchFamily="18" charset="0"/>
              </a:rPr>
              <a:t>С 1999 по 2001 годы возглавлял </a:t>
            </a:r>
            <a:r>
              <a:rPr lang="ru-RU" sz="1800" b="0" dirty="0" err="1" smtClean="0">
                <a:cs typeface="Times New Roman" pitchFamily="18" charset="0"/>
              </a:rPr>
              <a:t>Новобыховский</a:t>
            </a:r>
            <a:r>
              <a:rPr lang="ru-RU" sz="1800" b="0" dirty="0" smtClean="0">
                <a:cs typeface="Times New Roman" pitchFamily="18" charset="0"/>
              </a:rPr>
              <a:t> </a:t>
            </a:r>
            <a:r>
              <a:rPr lang="ru-RU" sz="1800" b="0" dirty="0" err="1" smtClean="0">
                <a:cs typeface="Times New Roman" pitchFamily="18" charset="0"/>
              </a:rPr>
              <a:t>сельисполком</a:t>
            </a:r>
            <a:r>
              <a:rPr lang="ru-RU" sz="1800" b="0" dirty="0" smtClean="0">
                <a:cs typeface="Times New Roman" pitchFamily="18" charset="0"/>
              </a:rPr>
              <a:t>.</a:t>
            </a:r>
          </a:p>
          <a:p>
            <a:endParaRPr lang="ru-RU" sz="1800" b="0" dirty="0" smtClean="0">
              <a:cs typeface="Times New Roman" pitchFamily="18" charset="0"/>
            </a:endParaRPr>
          </a:p>
          <a:p>
            <a:r>
              <a:rPr lang="ru-RU" sz="1800" b="0" dirty="0" smtClean="0">
                <a:cs typeface="Times New Roman" pitchFamily="18" charset="0"/>
              </a:rPr>
              <a:t>С 2001 по 2003 годы работал мастером леса </a:t>
            </a:r>
            <a:r>
              <a:rPr lang="ru-RU" sz="1800" b="0" dirty="0" err="1" smtClean="0">
                <a:cs typeface="Times New Roman" pitchFamily="18" charset="0"/>
              </a:rPr>
              <a:t>Новобыховского</a:t>
            </a:r>
            <a:r>
              <a:rPr lang="ru-RU" sz="1800" b="0" dirty="0" smtClean="0">
                <a:cs typeface="Times New Roman" pitchFamily="18" charset="0"/>
              </a:rPr>
              <a:t> лесничества ГЛХУ «Быховский лесхоз».</a:t>
            </a:r>
          </a:p>
          <a:p>
            <a:r>
              <a:rPr lang="ru-RU" sz="1800" dirty="0" smtClean="0">
                <a:cs typeface="Times New Roman" pitchFamily="18" charset="0"/>
              </a:rPr>
              <a:t>В</a:t>
            </a:r>
            <a:r>
              <a:rPr lang="ru-RU" sz="1800" b="0" dirty="0" smtClean="0">
                <a:cs typeface="Times New Roman" pitchFamily="18" charset="0"/>
              </a:rPr>
              <a:t> 2003- 2018 года – вновь возглавлял </a:t>
            </a:r>
            <a:r>
              <a:rPr lang="ru-RU" sz="1800" b="0" dirty="0" err="1" smtClean="0">
                <a:cs typeface="Times New Roman" pitchFamily="18" charset="0"/>
              </a:rPr>
              <a:t>Новобыховский</a:t>
            </a:r>
            <a:r>
              <a:rPr lang="ru-RU" sz="1800" b="0" dirty="0" smtClean="0">
                <a:cs typeface="Times New Roman" pitchFamily="18" charset="0"/>
              </a:rPr>
              <a:t> </a:t>
            </a:r>
            <a:r>
              <a:rPr lang="ru-RU" sz="1800" b="0" dirty="0" err="1" smtClean="0">
                <a:cs typeface="Times New Roman" pitchFamily="18" charset="0"/>
              </a:rPr>
              <a:t>сельисполком</a:t>
            </a:r>
            <a:r>
              <a:rPr lang="ru-RU" sz="1800" b="0" dirty="0" smtClean="0">
                <a:cs typeface="Times New Roman" pitchFamily="18" charset="0"/>
              </a:rPr>
              <a:t>. В период уборочных кампаний неоднократно работал комбайнером вместе с сыном Юрием на полях хозяйств.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2018 г. председатель Быховского районного Совета депутатов</a:t>
            </a:r>
            <a:endParaRPr lang="ru-RU" sz="1800" b="0" dirty="0" smtClean="0">
              <a:cs typeface="Times New Roman" pitchFamily="18" charset="0"/>
            </a:endParaRPr>
          </a:p>
          <a:p>
            <a:endParaRPr lang="ru-RU" sz="1800" b="0" dirty="0" smtClean="0">
              <a:cs typeface="Times New Roman" pitchFamily="18" charset="0"/>
            </a:endParaRPr>
          </a:p>
          <a:p>
            <a:pPr algn="ctr"/>
            <a:endParaRPr lang="ru-RU" sz="18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«Где родился, там и пригодился». </a:t>
            </a:r>
            <a:br>
              <a:rPr lang="ru-RU" dirty="0" smtClean="0">
                <a:solidFill>
                  <a:srgbClr val="FFC000"/>
                </a:solidFill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571612"/>
            <a:ext cx="4286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Кому, как не рожденному и выросшему в деревне, лучше других знать, насколько тяжел труд аграриев. Сельскохозяйственная нива требовательна к тем, кто на ней работает. В этом Вячеслав Михайлович убедился еще в юношеском возрасте. Как, впрочем, и в том, что земля всегда щедро платит за заботу своим по-настоящему рачительным хозяевам. </a:t>
            </a:r>
            <a:endParaRPr lang="ru-RU" dirty="0"/>
          </a:p>
        </p:txBody>
      </p:sp>
      <p:pic>
        <p:nvPicPr>
          <p:cNvPr id="120834" name="Picture 2" descr="https://www.sb.by/upload/iblock/d89/d8950ac9039ee81f2cec6bbd8c04af5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71744"/>
            <a:ext cx="3885676" cy="25872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«Чужих проблем не бывает»</a:t>
            </a:r>
            <a:endParaRPr lang="ru-RU" dirty="0"/>
          </a:p>
        </p:txBody>
      </p:sp>
      <p:pic>
        <p:nvPicPr>
          <p:cNvPr id="4" name="Picture 2" descr="&#10;Народного избранника давно знают на Быховщине как грамотного управленца, которому не чужды людские проблемы и чаяния. Он одинаково болеет душой как за горожан, так и за сельских жителей. Ведь каждый человек, рожденный, выросший и живущий в нашем районе, для него — «свой, родной»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3709982" cy="398508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43372" y="1428736"/>
            <a:ext cx="471490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Подвести воду или электричество, помочь спилить аварийное дерево, благоустроить дороги и погосты, даже помирить с родственниками — по каким только вопросам не обращаются к Сидоренко земляки. Потому что знают: он не откажет, выслушает, поможет. Быть в курсе событий и быстро решать возникающие проблемы ему помогают председатели </a:t>
            </a:r>
            <a:r>
              <a:rPr lang="ru-RU" dirty="0" err="1" smtClean="0"/>
              <a:t>сельисполкомов</a:t>
            </a:r>
            <a:r>
              <a:rPr lang="ru-RU" dirty="0" smtClean="0"/>
              <a:t>, руководители организаций и предприятий района, старосты деревень.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Вячеслав Михайлович считает: </a:t>
            </a:r>
            <a:r>
              <a:rPr lang="ru-RU" dirty="0" smtClean="0">
                <a:solidFill>
                  <a:srgbClr val="FFC000"/>
                </a:solidFill>
              </a:rPr>
              <a:t>«Депутаты, население и власть — равносторонний треугольник, народные избранники должны быть связующими звеньями в вопросах взаимодействия местного населения с руководством района»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4" name="Picture 4" descr="https://i.mycdn.me/i?r=BDHElZJBPNKGuFyY-akIDfgneW3CaWzRQ0MKu-a-1nokAWLThot1XADLWoicKYdqEho&amp;fn=w_6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4143380"/>
            <a:ext cx="3857652" cy="2571769"/>
          </a:xfrm>
          <a:prstGeom prst="rect">
            <a:avLst/>
          </a:prstGeom>
          <a:noFill/>
        </p:spPr>
      </p:pic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29256" y="5286388"/>
            <a:ext cx="3400404" cy="883120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 smtClean="0"/>
              <a:t>частый гость нашей школы </a:t>
            </a:r>
            <a:endParaRPr lang="ru-RU" sz="3600" dirty="0"/>
          </a:p>
        </p:txBody>
      </p:sp>
      <p:pic>
        <p:nvPicPr>
          <p:cNvPr id="10" name="Рисунок 9" descr="J:\На школьный сайт\Фотогалерея\Диалоговая площадка с депутатом Палаты представителей Сыранковым С. А. и Председателем районного Совета депутатов  Сидоренко В. М..jpg"/>
          <p:cNvPicPr/>
          <p:nvPr/>
        </p:nvPicPr>
        <p:blipFill>
          <a:blip r:embed="rId3" cstate="print"/>
          <a:srcRect r="13514"/>
          <a:stretch>
            <a:fillRect/>
          </a:stretch>
        </p:blipFill>
        <p:spPr bwMode="auto">
          <a:xfrm>
            <a:off x="1643042" y="1357298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65" name="Picture 5" descr="J:\На школьный сайт\Фотогалерея\Участники областного семинар по развитию личных подсобных хозяйств в музее боевой славы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1428736"/>
            <a:ext cx="2500330" cy="2337808"/>
          </a:xfrm>
          <a:prstGeom prst="rect">
            <a:avLst/>
          </a:prstGeom>
          <a:noFill/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1643042" y="142852"/>
            <a:ext cx="6143668" cy="1143000"/>
          </a:xfrm>
          <a:prstGeom prst="rect">
            <a:avLst/>
          </a:prstGeom>
        </p:spPr>
        <p:txBody>
          <a:bodyPr vert="horz" lIns="45720" tIns="0" rIns="45720" bIns="0" anchor="b">
            <a:normAutofit fontScale="75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1" i="0" u="none" strike="noStrike" kern="1200" cap="all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«Быть гражданином — быть патриотом»</a:t>
            </a:r>
            <a:endParaRPr kumimoji="0" lang="ru-RU" sz="4800" b="1" i="0" u="none" strike="noStrike" kern="1200" cap="all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471</TotalTime>
  <Words>203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«Где родился, там и пригодился».  </vt:lpstr>
      <vt:lpstr>«Чужих проблем не бывает»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88</cp:revision>
  <dcterms:created xsi:type="dcterms:W3CDTF">2023-09-27T15:03:32Z</dcterms:created>
  <dcterms:modified xsi:type="dcterms:W3CDTF">2024-12-04T19:03:36Z</dcterms:modified>
</cp:coreProperties>
</file>