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62" r:id="rId3"/>
    <p:sldId id="269" r:id="rId4"/>
    <p:sldId id="270" r:id="rId5"/>
    <p:sldId id="273" r:id="rId6"/>
    <p:sldId id="271" r:id="rId7"/>
    <p:sldId id="27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38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214554"/>
            <a:ext cx="7772400" cy="3643338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Медицинские </a:t>
            </a:r>
          </a:p>
          <a:p>
            <a:pPr algn="ctr"/>
            <a:r>
              <a:rPr lang="ru-RU" sz="6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работники </a:t>
            </a:r>
          </a:p>
          <a:p>
            <a:pPr algn="ctr"/>
            <a:r>
              <a:rPr lang="ru-RU" sz="6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Быховщины</a:t>
            </a:r>
            <a:endParaRPr lang="ru-RU" sz="6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4429132"/>
            <a:ext cx="7772400" cy="119970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Санина  Татьяна  Сергеевна -</a:t>
            </a:r>
          </a:p>
          <a:p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лавный врач 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Быховской центральной районной больницы (с сентября 2021 г.)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62" name="AutoShape 2" descr="https://bcrb.by/images/doctors/-gl-vrach28012022.jpg"/>
          <p:cNvSpPr>
            <a:spLocks noChangeAspect="1" noChangeArrowheads="1"/>
          </p:cNvSpPr>
          <p:nvPr/>
        </p:nvSpPr>
        <p:spPr bwMode="auto">
          <a:xfrm>
            <a:off x="155575" y="-914400"/>
            <a:ext cx="19050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17763" name="Picture 3" descr="C:\Users\аа\Downloads\-gl-vrach280120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714356"/>
            <a:ext cx="3500462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4714884"/>
            <a:ext cx="7772400" cy="119970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Дворяков Сергей Павлович -</a:t>
            </a:r>
          </a:p>
          <a:p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аместитель главного врача </a:t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амбулаторно-поликлинической помощи</a:t>
            </a:r>
          </a:p>
        </p:txBody>
      </p:sp>
      <p:sp>
        <p:nvSpPr>
          <p:cNvPr id="117762" name="AutoShape 2" descr="https://bcrb.by/images/doctors/-gl-vrach28012022.jpg"/>
          <p:cNvSpPr>
            <a:spLocks noChangeAspect="1" noChangeArrowheads="1"/>
          </p:cNvSpPr>
          <p:nvPr/>
        </p:nvSpPr>
        <p:spPr bwMode="auto">
          <a:xfrm>
            <a:off x="155575" y="-914400"/>
            <a:ext cx="19050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32098" name="Picture 2" descr="C:\Users\аа\Downloads\Dvoryakov280120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785794"/>
            <a:ext cx="3643338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429132"/>
            <a:ext cx="7772400" cy="119970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Сапрунова Юлия Николаевна -</a:t>
            </a:r>
          </a:p>
          <a:p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аведущая поликлиникой</a:t>
            </a:r>
            <a:endParaRPr lang="ru-RU" sz="2000" dirty="0" smtClean="0"/>
          </a:p>
        </p:txBody>
      </p:sp>
      <p:sp>
        <p:nvSpPr>
          <p:cNvPr id="117762" name="AutoShape 2" descr="https://bcrb.by/images/doctors/-gl-vrach28012022.jpg"/>
          <p:cNvSpPr>
            <a:spLocks noChangeAspect="1" noChangeArrowheads="1"/>
          </p:cNvSpPr>
          <p:nvPr/>
        </p:nvSpPr>
        <p:spPr bwMode="auto">
          <a:xfrm>
            <a:off x="155575" y="-914400"/>
            <a:ext cx="19050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33122" name="Picture 2" descr="C:\Users\аа\Downloads\Saprunova060120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857232"/>
            <a:ext cx="3286148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429132"/>
            <a:ext cx="7772400" cy="119970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Матвеев Николай Васильевич – 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главный врач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Быховским районным центром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игиены и эпидемиологии 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62" name="AutoShape 2" descr="https://bcrb.by/images/doctors/-gl-vrach28012022.jpg"/>
          <p:cNvSpPr>
            <a:spLocks noChangeAspect="1" noChangeArrowheads="1"/>
          </p:cNvSpPr>
          <p:nvPr/>
        </p:nvSpPr>
        <p:spPr bwMode="auto">
          <a:xfrm>
            <a:off x="155575" y="-914400"/>
            <a:ext cx="19050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37218" name="Picture 2" descr="&amp;Mcy;&amp;acy;&amp;tcy;&amp;vcy;&amp;iecy;&amp;iecy;&amp;vcy; &amp;Ncy;&amp;icy;&amp;kcy;&amp;ocy;&amp;lcy;&amp;acy;&amp;jcy; &amp;Vcy;&amp;acy;&amp;scy;&amp;icy;&amp;lcy;&amp;softcy;&amp;iecy;&amp;vcy;&amp;icy;&amp;ch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607198"/>
            <a:ext cx="2452684" cy="36790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429132"/>
            <a:ext cx="7772400" cy="119970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Черная Елена Валентиновна -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заведующая стоматологической поликлиники</a:t>
            </a:r>
          </a:p>
          <a:p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62" name="AutoShape 2" descr="https://bcrb.by/images/doctors/-gl-vrach28012022.jpg"/>
          <p:cNvSpPr>
            <a:spLocks noChangeAspect="1" noChangeArrowheads="1"/>
          </p:cNvSpPr>
          <p:nvPr/>
        </p:nvSpPr>
        <p:spPr bwMode="auto">
          <a:xfrm>
            <a:off x="155575" y="-914400"/>
            <a:ext cx="19050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34146" name="Picture 2" descr="C:\Users\аа\Downloads\hernay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857228"/>
            <a:ext cx="3286148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429132"/>
            <a:ext cx="7772400" cy="119970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Томашева Инна Сергеевна – 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заведующая   Лудчицким    ФАПом</a:t>
            </a:r>
          </a:p>
        </p:txBody>
      </p:sp>
      <p:sp>
        <p:nvSpPr>
          <p:cNvPr id="117762" name="AutoShape 2" descr="https://bcrb.by/images/doctors/-gl-vrach28012022.jpg"/>
          <p:cNvSpPr>
            <a:spLocks noChangeAspect="1" noChangeArrowheads="1"/>
          </p:cNvSpPr>
          <p:nvPr/>
        </p:nvSpPr>
        <p:spPr bwMode="auto">
          <a:xfrm>
            <a:off x="155575" y="-914400"/>
            <a:ext cx="19050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35170" name="Picture 2" descr="ФАП Лудчицы"/>
          <p:cNvPicPr>
            <a:picLocks noChangeAspect="1" noChangeArrowheads="1"/>
          </p:cNvPicPr>
          <p:nvPr/>
        </p:nvPicPr>
        <p:blipFill>
          <a:blip r:embed="rId2"/>
          <a:srcRect l="50339" t="9723" r="10901" b="61028"/>
          <a:stretch>
            <a:fillRect/>
          </a:stretch>
        </p:blipFill>
        <p:spPr bwMode="auto">
          <a:xfrm>
            <a:off x="3071802" y="642918"/>
            <a:ext cx="3429024" cy="3538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</TotalTime>
  <Words>59</Words>
  <Application>Microsoft Office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аа</dc:creator>
  <cp:lastModifiedBy>Наталья</cp:lastModifiedBy>
  <cp:revision>43</cp:revision>
  <dcterms:created xsi:type="dcterms:W3CDTF">2023-09-27T15:03:32Z</dcterms:created>
  <dcterms:modified xsi:type="dcterms:W3CDTF">2024-12-04T19:09:49Z</dcterms:modified>
</cp:coreProperties>
</file>