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4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58" r:id="rId18"/>
    <p:sldId id="277" r:id="rId19"/>
    <p:sldId id="259" r:id="rId20"/>
    <p:sldId id="278" r:id="rId21"/>
    <p:sldId id="26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10B4FC-8830-4B8E-9F23-E994F0EC1B74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4B29E5-0BEC-45D7-8C3A-145317F54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  <a:t>работы, выбирай, все,</a:t>
            </a:r>
            <a:b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effectLst/>
                <a:latin typeface="Times New Roman" pitchFamily="18" charset="0"/>
                <a:cs typeface="Times New Roman" pitchFamily="18" charset="0"/>
              </a:rPr>
              <a:t> на вкус, хороши</a:t>
            </a:r>
            <a:endParaRPr lang="ru-RU" sz="6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Архитектор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Чертёжник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чертежник...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34379" y="1447800"/>
            <a:ext cx="3567817" cy="3489325"/>
          </a:xfrm>
        </p:spPr>
      </p:pic>
      <p:pic>
        <p:nvPicPr>
          <p:cNvPr id="10" name="Содержимое 9" descr="Архитектор...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828675" y="1447800"/>
            <a:ext cx="3489325" cy="348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Садовник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Цветовод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адовник..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643338" cy="3571900"/>
          </a:xfrm>
        </p:spPr>
      </p:pic>
      <p:pic>
        <p:nvPicPr>
          <p:cNvPr id="9" name="Содержимое 8" descr="Цветово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3" y="1643050"/>
            <a:ext cx="321307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Музыкант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узыкант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68425" y="1643050"/>
            <a:ext cx="3060699" cy="3214709"/>
          </a:xfrm>
        </p:spPr>
      </p:pic>
      <p:pic>
        <p:nvPicPr>
          <p:cNvPr id="8" name="Содержимое 7" descr="музыкант..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643050"/>
            <a:ext cx="264320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жарны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2857519" cy="3714776"/>
          </a:xfrm>
        </p:spPr>
      </p:pic>
      <p:pic>
        <p:nvPicPr>
          <p:cNvPr id="6" name="Содержимое 5" descr="пожарный....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9" y="900906"/>
            <a:ext cx="3429024" cy="364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оспитатель....=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3071834" cy="3143272"/>
          </a:xfrm>
        </p:spPr>
      </p:pic>
      <p:pic>
        <p:nvPicPr>
          <p:cNvPr id="6" name="Содержимое 5" descr="воспитател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214422"/>
            <a:ext cx="292895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едсестр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2500330" cy="2928958"/>
          </a:xfrm>
        </p:spPr>
      </p:pic>
      <p:pic>
        <p:nvPicPr>
          <p:cNvPr id="8" name="Содержимое 7" descr="ветерина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857364"/>
            <a:ext cx="3714776" cy="2696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7166"/>
            <a:ext cx="8183880" cy="585791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Типы профессий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тип 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 – техника»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тип 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 – человек»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тип 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 – природа»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тип 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 – знаки»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тип –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 – художественный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образ»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357166"/>
            <a:ext cx="8183880" cy="56879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500198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32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особенности человека, которые помогают ему добиваться успеха в какой-либо деятельности.</a:t>
            </a:r>
            <a:endParaRPr lang="ru-RU" sz="32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32895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928670"/>
            <a:ext cx="285752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00364" y="3071810"/>
            <a:ext cx="321471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профессии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72000" y="2428868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786742" cy="300039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Интерес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особенность человека, благодаря которой хочется овладевать знаниями, преодолевать трудности, расширять свой кругозор.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462900"/>
          </a:xfrm>
        </p:spPr>
        <p:txBody>
          <a:bodyPr>
            <a:normAutofit fontScale="90000"/>
          </a:bodyPr>
          <a:lstStyle/>
          <a:p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000108"/>
            <a:ext cx="285752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14620"/>
            <a:ext cx="250033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«хочу знать»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68" y="3000372"/>
            <a:ext cx="307183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профессии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2066" y="2285992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71802" y="392906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65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0" dirty="0" smtClean="0">
                <a:effectLst/>
                <a:latin typeface="Times New Roman" pitchFamily="18" charset="0"/>
                <a:cs typeface="Times New Roman" pitchFamily="18" charset="0"/>
              </a:rPr>
              <a:t>Все работы хороши – выбирай на вкус</a:t>
            </a:r>
            <a:endParaRPr lang="ru-RU" sz="7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рхитекто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928670"/>
            <a:ext cx="3932238" cy="2717596"/>
          </a:xfrm>
        </p:spPr>
      </p:pic>
      <p:pic>
        <p:nvPicPr>
          <p:cNvPr id="6" name="Содержимое 5" descr="медсестра....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945350"/>
            <a:ext cx="3673502" cy="278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001056" cy="257176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Склонности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стремление заниматься определённой деятельностью, жажда деятельности.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357694"/>
            <a:ext cx="8032746" cy="16874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928670"/>
            <a:ext cx="307183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28934"/>
            <a:ext cx="21431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«хочу знать»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000372"/>
            <a:ext cx="228601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Склонности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«хочу сделать»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3071810"/>
            <a:ext cx="292895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профессии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2143116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786050" y="3786190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6000760" y="3643314"/>
            <a:ext cx="28575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43314"/>
            <a:ext cx="8183880" cy="23938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Работай честно и умело. Старайся не только для себя, но и для всех.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Кем же стать?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Все работы хороши – выбирай на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вкус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Закройщ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785794"/>
            <a:ext cx="3930650" cy="3143272"/>
          </a:xfrm>
        </p:spPr>
      </p:pic>
      <p:pic>
        <p:nvPicPr>
          <p:cNvPr id="11" name="Содержимое 10" descr="Архитектор...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758825"/>
            <a:ext cx="3517926" cy="3098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00240"/>
            <a:ext cx="818388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Вкус – склонность к чему-нибудь</a:t>
            </a:r>
            <a:b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Толковый словарь»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Закройщик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арикмахер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28675" y="1714488"/>
            <a:ext cx="3489325" cy="3643338"/>
          </a:xfrm>
        </p:spPr>
      </p:pic>
      <p:pic>
        <p:nvPicPr>
          <p:cNvPr id="8" name="Содержимое 7" descr="Закройщик..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3857652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Певец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Журналист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евец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94972" y="1447800"/>
            <a:ext cx="3356731" cy="3489325"/>
          </a:xfrm>
        </p:spPr>
      </p:pic>
      <p:pic>
        <p:nvPicPr>
          <p:cNvPr id="9" name="Содержимое 8" descr="Журналист..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447800"/>
            <a:ext cx="3000396" cy="348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Плотник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Столяр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лотник..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2857520" cy="3143272"/>
          </a:xfrm>
        </p:spPr>
      </p:pic>
      <p:pic>
        <p:nvPicPr>
          <p:cNvPr id="8" name="Содержимое 7" descr="Столяр.....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714488"/>
            <a:ext cx="3143272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Комбайнер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Агроном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омбайнер..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72761" y="1447800"/>
            <a:ext cx="2801153" cy="3624274"/>
          </a:xfrm>
        </p:spPr>
      </p:pic>
      <p:pic>
        <p:nvPicPr>
          <p:cNvPr id="8" name="Содержимое 7" descr="агроном........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2963" y="1643050"/>
            <a:ext cx="3930650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85590"/>
            <a:ext cx="8258204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вар......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6981" y="1142984"/>
            <a:ext cx="2896391" cy="3357586"/>
          </a:xfrm>
        </p:spPr>
      </p:pic>
      <p:pic>
        <p:nvPicPr>
          <p:cNvPr id="6" name="Содержимое 5" descr="пова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214422"/>
            <a:ext cx="2786081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Слесарь-ремонтник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еса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785794"/>
            <a:ext cx="471490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128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работы, выбирай, все,  на вкус, хороши</vt:lpstr>
      <vt:lpstr>Все работы хороши – выбирай на вкус</vt:lpstr>
      <vt:lpstr>Вкус – склонность к чему-нибудь  «Толковый словарь»</vt:lpstr>
      <vt:lpstr>Презентация PowerPoint</vt:lpstr>
      <vt:lpstr>Презентация PowerPoint</vt:lpstr>
      <vt:lpstr>Презентация PowerPoint</vt:lpstr>
      <vt:lpstr>Презентация PowerPoint</vt:lpstr>
      <vt:lpstr>Повар</vt:lpstr>
      <vt:lpstr>Слесарь-ремонтник</vt:lpstr>
      <vt:lpstr>Презентация PowerPoint</vt:lpstr>
      <vt:lpstr>Презентация PowerPoint</vt:lpstr>
      <vt:lpstr>Музыкант</vt:lpstr>
      <vt:lpstr>Пожарный</vt:lpstr>
      <vt:lpstr>Воспитатель</vt:lpstr>
      <vt:lpstr>Презентация PowerPoint</vt:lpstr>
      <vt:lpstr>      Типы профессий  1 тип – «человек – техника» 2 тип – «человек – человек» 3 тип – «человек – природа» 4 тип – «человек – знаки» 5 тип – «человек – художественный                                               образ» </vt:lpstr>
      <vt:lpstr>Способности – это особенности человека, которые помогают ему добиваться успеха в какой-либо деятельности.</vt:lpstr>
      <vt:lpstr>    Интерес – это особенность человека, благодаря которой хочется овладевать знаниями, преодолевать трудности, расширять свой кругозор.</vt:lpstr>
      <vt:lpstr>Презентация PowerPoint</vt:lpstr>
      <vt:lpstr>Склонности – это стремление заниматься определённой деятельностью, жажда деятельности.</vt:lpstr>
      <vt:lpstr>Презентация PowerPoint</vt:lpstr>
      <vt:lpstr>    Работай честно и умело. Старайся не только для себя, но и для всех.      Кем же стать?      Все работы хороши – выбирай на вкус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работы, выбирай, все,  на вкус, хороши</dc:title>
  <dc:creator>Admin</dc:creator>
  <cp:lastModifiedBy>Admin</cp:lastModifiedBy>
  <cp:revision>23</cp:revision>
  <dcterms:created xsi:type="dcterms:W3CDTF">2014-04-13T14:46:19Z</dcterms:created>
  <dcterms:modified xsi:type="dcterms:W3CDTF">2014-09-29T06:28:31Z</dcterms:modified>
</cp:coreProperties>
</file>