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sldIdLst>
    <p:sldId id="256" r:id="rId3"/>
    <p:sldId id="261" r:id="rId4"/>
    <p:sldId id="257" r:id="rId5"/>
    <p:sldId id="260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4" autoAdjust="0"/>
  </p:normalViewPr>
  <p:slideViewPr>
    <p:cSldViewPr>
      <p:cViewPr>
        <p:scale>
          <a:sx n="80" d="100"/>
          <a:sy n="80" d="100"/>
        </p:scale>
        <p:origin x="-10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DA4A3-4C4A-404E-84E7-49ADA34C6E75}" type="datetimeFigureOut">
              <a:rPr lang="en-US" smtClean="0"/>
              <a:t>3/23/2021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C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448DC-D7DD-485C-B95C-AEAE51D13529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380368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448DC-D7DD-485C-B95C-AEAE51D13529}" type="slidenum">
              <a:rPr lang="sr-Latn-CS" smtClean="0"/>
              <a:t>1</a:t>
            </a:fld>
            <a:endParaRPr lang="sr-Latn-C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choolhouse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-1"/>
            <a:ext cx="9144000" cy="68579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2555530"/>
            <a:ext cx="5616624" cy="3312368"/>
          </a:xfrm>
        </p:spPr>
        <p:txBody>
          <a:bodyPr>
            <a:noAutofit/>
          </a:bodyPr>
          <a:lstStyle/>
          <a:p>
            <a:pPr algn="l"/>
            <a:r>
              <a:rPr lang="ru-RU" sz="3700" noProof="0" dirty="0" smtClean="0">
                <a:latin typeface="Monotype Corsiva" panose="03010101010201010101" pitchFamily="66" charset="0"/>
              </a:rPr>
              <a:t/>
            </a:r>
            <a:br>
              <a:rPr lang="ru-RU" sz="3700" noProof="0" dirty="0" smtClean="0">
                <a:latin typeface="Monotype Corsiva" panose="03010101010201010101" pitchFamily="66" charset="0"/>
              </a:rPr>
            </a:br>
            <a:r>
              <a:rPr lang="ru-RU" sz="3700" dirty="0">
                <a:latin typeface="Monotype Corsiva" panose="03010101010201010101" pitchFamily="66" charset="0"/>
              </a:rPr>
              <a:t/>
            </a:r>
            <a:br>
              <a:rPr lang="ru-RU" sz="3700" dirty="0">
                <a:latin typeface="Monotype Corsiva" panose="03010101010201010101" pitchFamily="66" charset="0"/>
              </a:rPr>
            </a:br>
            <a:r>
              <a:rPr lang="ru-RU" sz="3700" noProof="0" dirty="0" smtClean="0">
                <a:latin typeface="Monotype Corsiva" panose="03010101010201010101" pitchFamily="66" charset="0"/>
              </a:rPr>
              <a:t>Умные</a:t>
            </a:r>
            <a:br>
              <a:rPr lang="ru-RU" sz="3700" noProof="0" dirty="0" smtClean="0">
                <a:latin typeface="Monotype Corsiva" panose="03010101010201010101" pitchFamily="66" charset="0"/>
              </a:rPr>
            </a:br>
            <a:r>
              <a:rPr lang="ru-RU" sz="3700" dirty="0" smtClean="0">
                <a:latin typeface="Monotype Corsiva" panose="03010101010201010101" pitchFamily="66" charset="0"/>
              </a:rPr>
              <a:t>Мыслящие</a:t>
            </a:r>
            <a:br>
              <a:rPr lang="ru-RU" sz="3700" dirty="0" smtClean="0">
                <a:latin typeface="Monotype Corsiva" panose="03010101010201010101" pitchFamily="66" charset="0"/>
              </a:rPr>
            </a:br>
            <a:r>
              <a:rPr lang="ru-RU" sz="3700" dirty="0" smtClean="0">
                <a:latin typeface="Monotype Corsiva" panose="03010101010201010101" pitchFamily="66" charset="0"/>
              </a:rPr>
              <a:t>Креативные</a:t>
            </a:r>
            <a:br>
              <a:rPr lang="ru-RU" sz="3700" dirty="0" smtClean="0">
                <a:latin typeface="Monotype Corsiva" panose="03010101010201010101" pitchFamily="66" charset="0"/>
              </a:rPr>
            </a:br>
            <a:r>
              <a:rPr lang="ru-RU" sz="3700" dirty="0" smtClean="0">
                <a:latin typeface="Monotype Corsiva" panose="03010101010201010101" pitchFamily="66" charset="0"/>
              </a:rPr>
              <a:t>Исследователи</a:t>
            </a:r>
            <a:r>
              <a:rPr lang="ru-RU" sz="3700" noProof="0" dirty="0" smtClean="0">
                <a:latin typeface="Monotype Corsiva" panose="03010101010201010101" pitchFamily="66" charset="0"/>
              </a:rPr>
              <a:t/>
            </a:r>
            <a:br>
              <a:rPr lang="ru-RU" sz="3700" noProof="0" dirty="0" smtClean="0">
                <a:latin typeface="Monotype Corsiva" panose="03010101010201010101" pitchFamily="66" charset="0"/>
              </a:rPr>
            </a:br>
            <a:r>
              <a:rPr lang="ru-RU" sz="3700" noProof="0" dirty="0" smtClean="0">
                <a:latin typeface="Monotype Corsiva" panose="03010101010201010101" pitchFamily="66" charset="0"/>
              </a:rPr>
              <a:t/>
            </a:r>
            <a:br>
              <a:rPr lang="ru-RU" sz="3700" noProof="0" dirty="0" smtClean="0">
                <a:latin typeface="Monotype Corsiva" panose="03010101010201010101" pitchFamily="66" charset="0"/>
              </a:rPr>
            </a:br>
            <a:r>
              <a:rPr lang="ru-RU" sz="3700" noProof="0" dirty="0" smtClean="0">
                <a:latin typeface="Monotype Corsiva" panose="03010101010201010101" pitchFamily="66" charset="0"/>
              </a:rPr>
              <a:t/>
            </a:r>
            <a:br>
              <a:rPr lang="ru-RU" sz="3700" noProof="0" dirty="0" smtClean="0">
                <a:latin typeface="Monotype Corsiva" panose="03010101010201010101" pitchFamily="66" charset="0"/>
              </a:rPr>
            </a:br>
            <a:r>
              <a:rPr lang="ru-RU" sz="3700" dirty="0">
                <a:latin typeface="Monotype Corsiva" panose="03010101010201010101" pitchFamily="66" charset="0"/>
              </a:rPr>
              <a:t/>
            </a:r>
            <a:br>
              <a:rPr lang="ru-RU" sz="3700" dirty="0">
                <a:latin typeface="Monotype Corsiva" panose="03010101010201010101" pitchFamily="66" charset="0"/>
              </a:rPr>
            </a:br>
            <a:r>
              <a:rPr lang="ru-RU" sz="3700" dirty="0" smtClean="0">
                <a:latin typeface="Monotype Corsiva" panose="03010101010201010101" pitchFamily="66" charset="0"/>
              </a:rPr>
              <a:t/>
            </a:r>
            <a:br>
              <a:rPr lang="ru-RU" sz="3700" dirty="0" smtClean="0">
                <a:latin typeface="Monotype Corsiva" panose="03010101010201010101" pitchFamily="66" charset="0"/>
              </a:rPr>
            </a:br>
            <a:endParaRPr lang="ru-RU" sz="3700" noProof="0" dirty="0">
              <a:latin typeface="Monotype Corsiva" panose="03010101010201010101" pitchFamily="66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683568" y="908720"/>
            <a:ext cx="7848872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700" dirty="0" smtClean="0">
                <a:latin typeface="Monotype Corsiva" panose="03010101010201010101" pitchFamily="66" charset="0"/>
              </a:rPr>
              <a:t/>
            </a:r>
            <a:br>
              <a:rPr lang="ru-RU" sz="3700" dirty="0" smtClean="0">
                <a:latin typeface="Monotype Corsiva" panose="03010101010201010101" pitchFamily="66" charset="0"/>
              </a:rPr>
            </a:br>
            <a:r>
              <a:rPr lang="ru-RU" sz="3700" dirty="0" smtClean="0">
                <a:latin typeface="Monotype Corsiva" panose="03010101010201010101" pitchFamily="66" charset="0"/>
              </a:rPr>
              <a:t/>
            </a:r>
            <a:br>
              <a:rPr lang="ru-RU" sz="3700" dirty="0" smtClean="0">
                <a:latin typeface="Monotype Corsiva" panose="03010101010201010101" pitchFamily="66" charset="0"/>
              </a:rPr>
            </a:br>
            <a:r>
              <a:rPr lang="ru-RU" sz="3700" dirty="0" smtClean="0">
                <a:latin typeface="Monotype Corsiva" panose="03010101010201010101" pitchFamily="66" charset="0"/>
              </a:rPr>
              <a:t>Пришкольный оздоровительный лагерь «УМКИ»</a:t>
            </a:r>
            <a:br>
              <a:rPr lang="ru-RU" sz="3700" dirty="0" smtClean="0">
                <a:latin typeface="Monotype Corsiva" panose="03010101010201010101" pitchFamily="66" charset="0"/>
              </a:rPr>
            </a:br>
            <a:r>
              <a:rPr lang="ru-RU" sz="3700" dirty="0" smtClean="0">
                <a:latin typeface="Monotype Corsiva" panose="03010101010201010101" pitchFamily="66" charset="0"/>
              </a:rPr>
              <a:t/>
            </a:r>
            <a:br>
              <a:rPr lang="ru-RU" sz="3700" dirty="0" smtClean="0">
                <a:latin typeface="Monotype Corsiva" panose="03010101010201010101" pitchFamily="66" charset="0"/>
              </a:rPr>
            </a:br>
            <a:endParaRPr lang="ru-RU" sz="3700" dirty="0">
              <a:latin typeface="Monotype Corsiva" panose="03010101010201010101" pitchFamily="66" charset="0"/>
            </a:endParaRPr>
          </a:p>
        </p:txBody>
      </p:sp>
      <p:pic>
        <p:nvPicPr>
          <p:cNvPr id="3" name="Picture 2" descr="C:\Users\1\Desktop\4f2cd5df8210adbe9384b8a854e189d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1856">
            <a:off x="4468460" y="2913791"/>
            <a:ext cx="3838748" cy="2363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1\Desktop\лето\84a28bbb9842c1fbd8ee61528a25d4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17015">
            <a:off x="536843" y="467582"/>
            <a:ext cx="3790906" cy="1954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1" descr="C:\Users\1\Desktop\лето\667181ed205dd736679e57d690feb0f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1203">
            <a:off x="397507" y="2869180"/>
            <a:ext cx="3373131" cy="266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4" descr="C:\Users\1\Desktop\лето\b82ef63e6d89af07ed3da83e982261b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442775"/>
            <a:ext cx="3891827" cy="2336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2" descr="C:\Users\1\Desktop\лето\d710974958b1bd89c5330f52f5f7d30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89810">
            <a:off x="6134237" y="1908305"/>
            <a:ext cx="1986448" cy="246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1\Desktop\лето\1f68b27adfd6e7f069a3417f902e5f5b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22529">
            <a:off x="4592787" y="486405"/>
            <a:ext cx="2663616" cy="221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3" descr="C:\Users\1\Desktop\лето\bad80adef6f22b6fb30cbacc008619fa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3709">
            <a:off x="7025559" y="353786"/>
            <a:ext cx="1959316" cy="2246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 rot="21337835">
            <a:off x="1124000" y="1781200"/>
            <a:ext cx="267464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solidFill>
                  <a:schemeClr val="bg1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зарядка для тела</a:t>
            </a:r>
            <a:endParaRPr lang="ru-RU" sz="2800" dirty="0">
              <a:solidFill>
                <a:schemeClr val="bg1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337835">
            <a:off x="4990684" y="1983420"/>
            <a:ext cx="2674640" cy="593902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потом активный отдых</a:t>
            </a:r>
            <a:endParaRPr lang="ru-RU" sz="2800" dirty="0">
              <a:solidFill>
                <a:schemeClr val="bg1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 rot="21337835">
            <a:off x="2694315" y="4898327"/>
            <a:ext cx="267464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solidFill>
                  <a:schemeClr val="bg1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и зарядка для ума</a:t>
            </a:r>
            <a:endParaRPr lang="ru-RU" sz="2800" dirty="0">
              <a:solidFill>
                <a:schemeClr val="bg1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06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1\Desktop\лето\4f6aad3a2b4db520c97b82c500c846a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2923">
            <a:off x="3847370" y="3029034"/>
            <a:ext cx="4975256" cy="2965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1\Desktop\лето\6e2369c6a5022497e3426b8a81a6feb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83057">
            <a:off x="212294" y="900111"/>
            <a:ext cx="4714187" cy="2493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 rot="21337835">
            <a:off x="745255" y="359227"/>
            <a:ext cx="4467978" cy="658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latin typeface="Monotype Corsiva" panose="03010101010201010101" pitchFamily="66" charset="0"/>
                <a:cs typeface="Times New Roman" panose="02020603050405020304" pitchFamily="18" charset="0"/>
              </a:rPr>
              <a:t>приобщились к искусству</a:t>
            </a:r>
            <a:endParaRPr lang="ru-RU" sz="2800" dirty="0"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 rot="559025">
            <a:off x="4617019" y="2418184"/>
            <a:ext cx="4467978" cy="658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latin typeface="Monotype Corsiva" panose="03010101010201010101" pitchFamily="66" charset="0"/>
                <a:cs typeface="Times New Roman" panose="02020603050405020304" pitchFamily="18" charset="0"/>
              </a:rPr>
              <a:t>получили научные знания</a:t>
            </a:r>
            <a:endParaRPr lang="ru-RU" sz="2800" dirty="0"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01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C:\Users\1\Desktop\лето\38b4503d3fd6451eafd8766d97fb544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599375"/>
            <a:ext cx="3600400" cy="2619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0" descr="C:\Users\1\Desktop\лето\a8d6fc2645dd61e13fd432fa13d4888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1272134"/>
            <a:ext cx="3998489" cy="251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 descr="C:\Users\1\Desktop\лето\6759c0edd321b0300899d227540a749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17191">
            <a:off x="306946" y="1499743"/>
            <a:ext cx="3655148" cy="2739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 rot="21337835">
            <a:off x="1206210" y="573908"/>
            <a:ext cx="4467978" cy="658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latin typeface="Monotype Corsiva" panose="03010101010201010101" pitchFamily="66" charset="0"/>
                <a:cs typeface="Times New Roman" panose="02020603050405020304" pitchFamily="18" charset="0"/>
              </a:rPr>
              <a:t>Побывали на экскурсиях</a:t>
            </a:r>
            <a:endParaRPr lang="ru-RU" sz="2800" dirty="0"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8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:\Users\1\Desktop\лето\40a3ad3699cdf6820b41e288b77d1ca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00368">
            <a:off x="5089998" y="3266000"/>
            <a:ext cx="3492236" cy="253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1\Desktop\feb972e9676cc8e8f0a166b81e6fd32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94905">
            <a:off x="5153083" y="469983"/>
            <a:ext cx="3727535" cy="250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1\Desktop\060d89ef602f418ff524a6526831ee9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732" y="3037408"/>
            <a:ext cx="3211066" cy="258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 rot="21337835">
            <a:off x="1473866" y="685437"/>
            <a:ext cx="3422391" cy="15840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latin typeface="Monotype Corsiva" panose="03010101010201010101" pitchFamily="66" charset="0"/>
                <a:cs typeface="Times New Roman" panose="02020603050405020304" pitchFamily="18" charset="0"/>
              </a:rPr>
              <a:t>Умеем отдыхать, умеем и работать</a:t>
            </a:r>
            <a:endParaRPr lang="ru-RU" sz="2800" dirty="0"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16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08-2009SchoolhouseCalendar_13pp_MonSu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E0A1E3A-7E47-4AA3-A1E7-9DDE1F167D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2008-2009SchoolhouseCalendar_13pp_MonSun</Template>
  <TotalTime>77</TotalTime>
  <Words>26</Words>
  <Application>Microsoft Office PowerPoint</Application>
  <PresentationFormat>Экран (4:3)</PresentationFormat>
  <Paragraphs>10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2008-2009SchoolhouseCalendar_13pp_MonSun</vt:lpstr>
      <vt:lpstr>  Умные Мыслящие Креативные Исследователи     </vt:lpstr>
      <vt:lpstr>потом активный отдых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ЛЕТО</dc:title>
  <dc:creator>1</dc:creator>
  <cp:lastModifiedBy>1</cp:lastModifiedBy>
  <cp:revision>8</cp:revision>
  <dcterms:created xsi:type="dcterms:W3CDTF">2021-03-22T10:56:30Z</dcterms:created>
  <dcterms:modified xsi:type="dcterms:W3CDTF">2021-03-23T10:15:34Z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TC102766309990</vt:lpwstr>
  </property>
</Properties>
</file>