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4" autoAdjust="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A4A3-4C4A-404E-84E7-49ADA34C6E75}" type="datetimeFigureOut">
              <a:rPr lang="en-US" smtClean="0"/>
              <a:t>3/23/2021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448DC-D7DD-485C-B95C-AEAE51D13529}" type="slidenum">
              <a:rPr lang="sr-Latn-CS" smtClean="0"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380368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448DC-D7DD-485C-B95C-AEAE51D13529}" type="slidenum">
              <a:rPr lang="sr-Latn-CS" smtClean="0"/>
              <a:t>1</a:t>
            </a:fld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8DB8A-6B1A-4F44-B3EE-976808747065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EF59-C91B-4492-BA31-F597A74254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choolhouse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-1"/>
            <a:ext cx="9144000" cy="68579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50681"/>
            <a:ext cx="7059064" cy="1062095"/>
          </a:xfrm>
        </p:spPr>
        <p:txBody>
          <a:bodyPr>
            <a:noAutofit/>
          </a:bodyPr>
          <a:lstStyle/>
          <a:p>
            <a:r>
              <a:rPr lang="ru-RU" sz="3700" noProof="0" dirty="0" smtClean="0">
                <a:latin typeface="Monotype Corsiva" panose="03010101010201010101" pitchFamily="66" charset="0"/>
              </a:rPr>
              <a:t>Палаточно-передвижной лагерь «Следопыт»</a:t>
            </a:r>
            <a:endParaRPr lang="ru-RU" sz="3700" noProof="0" dirty="0">
              <a:latin typeface="Monotype Corsiva" panose="03010101010201010101" pitchFamily="66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03648" y="2132856"/>
            <a:ext cx="7059064" cy="648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00" dirty="0" smtClean="0">
                <a:latin typeface="Monotype Corsiva" panose="03010101010201010101" pitchFamily="66" charset="0"/>
              </a:rPr>
              <a:t>Мы прибыли к месту отдыха</a:t>
            </a:r>
            <a:endParaRPr lang="ru-RU" sz="3700" dirty="0">
              <a:latin typeface="Monotype Corsiva" panose="03010101010201010101" pitchFamily="66" charset="0"/>
            </a:endParaRPr>
          </a:p>
        </p:txBody>
      </p:sp>
      <p:pic>
        <p:nvPicPr>
          <p:cNvPr id="9" name="Picture 6" descr="C:\Users\1\Desktop\лето\85d2752073355bf7ea58bb0aae626b7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99052"/>
            <a:ext cx="4682800" cy="351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1\Desktop\лето\d54ec7476e1fcfbf4eda5522b86e44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0376">
            <a:off x="5691117" y="1887985"/>
            <a:ext cx="3013028" cy="2259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1\Desktop\лето\9f31da86a12949917753fcac5888e7e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212" y="4077070"/>
            <a:ext cx="3049365" cy="228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1\Desktop\лето\b2885023dfd1e9c265350a078c8979ff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5368">
            <a:off x="791235" y="1562682"/>
            <a:ext cx="2856043" cy="2142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 rot="931348">
            <a:off x="547217" y="721109"/>
            <a:ext cx="3529532" cy="648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00" dirty="0" smtClean="0">
                <a:latin typeface="Monotype Corsiva" panose="03010101010201010101" pitchFamily="66" charset="0"/>
              </a:rPr>
              <a:t>Ставим палатки</a:t>
            </a:r>
            <a:endParaRPr lang="ru-RU" sz="3700" dirty="0">
              <a:latin typeface="Monotype Corsiva" panose="03010101010201010101" pitchFamily="66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 rot="21046414">
            <a:off x="4888575" y="1132567"/>
            <a:ext cx="3529532" cy="648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00" dirty="0" smtClean="0">
                <a:latin typeface="Monotype Corsiva" panose="03010101010201010101" pitchFamily="66" charset="0"/>
              </a:rPr>
              <a:t>Готовим обеды</a:t>
            </a:r>
            <a:endParaRPr lang="ru-RU" sz="3700" dirty="0">
              <a:latin typeface="Monotype Corsiva" panose="03010101010201010101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571608" y="5702773"/>
            <a:ext cx="3252046" cy="648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00" dirty="0" smtClean="0">
                <a:latin typeface="Monotype Corsiva" panose="03010101010201010101" pitchFamily="66" charset="0"/>
              </a:rPr>
              <a:t>Отдыхаем!!!</a:t>
            </a:r>
            <a:endParaRPr lang="ru-RU" sz="37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888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1\Desktop\лето\bd517edc2b0d02c70f3a4af064ee84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4752528" cy="604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 rot="1328762">
            <a:off x="633646" y="3031046"/>
            <a:ext cx="3234395" cy="648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00" dirty="0" smtClean="0">
                <a:latin typeface="Monotype Corsiva" panose="03010101010201010101" pitchFamily="66" charset="0"/>
              </a:rPr>
              <a:t>отдохнули и …</a:t>
            </a:r>
            <a:endParaRPr lang="ru-RU" sz="3700" dirty="0">
              <a:latin typeface="Monotype Corsiva" panose="03010101010201010101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 rot="1328762">
            <a:off x="680698" y="4302760"/>
            <a:ext cx="3234395" cy="648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00" dirty="0" smtClean="0">
                <a:latin typeface="Monotype Corsiva" panose="03010101010201010101" pitchFamily="66" charset="0"/>
              </a:rPr>
              <a:t>домой!!!</a:t>
            </a:r>
            <a:endParaRPr lang="ru-RU" sz="3700" dirty="0">
              <a:latin typeface="Monotype Corsiva" panose="03010101010201010101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1328762">
            <a:off x="613764" y="1926495"/>
            <a:ext cx="3234395" cy="648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700" dirty="0" smtClean="0">
                <a:latin typeface="Monotype Corsiva" panose="03010101010201010101" pitchFamily="66" charset="0"/>
              </a:rPr>
              <a:t>Потрудились,</a:t>
            </a:r>
            <a:endParaRPr lang="ru-RU" sz="37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42789"/>
      </p:ext>
    </p:extLst>
  </p:cSld>
  <p:clrMapOvr>
    <a:masterClrMapping/>
  </p:clrMapOvr>
</p:sld>
</file>

<file path=ppt/theme/theme1.xml><?xml version="1.0" encoding="utf-8"?>
<a:theme xmlns:a="http://schemas.openxmlformats.org/drawingml/2006/main" name="2008-2009SchoolhouseCalendar_13pp_MonSu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E0A1E3A-7E47-4AA3-A1E7-9DDE1F167D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2008-2009SchoolhouseCalendar_13pp_MonSun</Template>
  <TotalTime>129</TotalTime>
  <Words>24</Words>
  <Application>Microsoft Office PowerPoint</Application>
  <PresentationFormat>Экран (4:3)</PresentationFormat>
  <Paragraphs>9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2008-2009SchoolhouseCalendar_13pp_MonSun</vt:lpstr>
      <vt:lpstr>Палаточно-передвижной лагерь «Следопыт»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ЛЕТО</dc:title>
  <dc:creator>1</dc:creator>
  <cp:lastModifiedBy>1</cp:lastModifiedBy>
  <cp:revision>8</cp:revision>
  <dcterms:created xsi:type="dcterms:W3CDTF">2021-03-22T10:56:30Z</dcterms:created>
  <dcterms:modified xsi:type="dcterms:W3CDTF">2021-03-23T12:03:31Z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TC102766309990</vt:lpwstr>
  </property>
</Properties>
</file>