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5pPr>
    <a:lvl6pPr marL="2286000" algn="l" defTabSz="914400" rtl="0" eaLnBrk="1" latinLnBrk="0" hangingPunct="1"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6pPr>
    <a:lvl7pPr marL="2743200" algn="l" defTabSz="914400" rtl="0" eaLnBrk="1" latinLnBrk="0" hangingPunct="1"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7pPr>
    <a:lvl8pPr marL="3200400" algn="l" defTabSz="914400" rtl="0" eaLnBrk="1" latinLnBrk="0" hangingPunct="1"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8pPr>
    <a:lvl9pPr marL="3657600" algn="l" defTabSz="914400" rtl="0" eaLnBrk="1" latinLnBrk="0" hangingPunct="1">
      <a:defRPr sz="7200" b="1" kern="1200">
        <a:solidFill>
          <a:schemeClr val="tx1"/>
        </a:solidFill>
        <a:latin typeface="Monotype Corsiva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showAnimation="1" allowPng="1" relyOnVml="1" imgSz="1280x1024" encoding="windows-1251"/>
  <p:showPr showNarration="1">
    <p:present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00" autoAdjust="0"/>
    <p:restoredTop sz="86400" autoAdjust="0"/>
  </p:normalViewPr>
  <p:slideViewPr>
    <p:cSldViewPr>
      <p:cViewPr varScale="1">
        <p:scale>
          <a:sx n="70" d="100"/>
          <a:sy n="70" d="100"/>
        </p:scale>
        <p:origin x="-9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5E432A-9BB1-4648-91AB-E3415B9E4C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703B6-D3DD-4E16-AD18-D12AC3D0AC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7F3D5-7D1D-4048-9408-2AE9C8A345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3A750-10B4-47D4-A2F5-D33279DD7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2F23-0C70-4D37-A0CB-6F7A9DCAC5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180CE-B9F3-4FD9-B39F-62E7CF96AD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DFCEB-EC0D-45AC-8658-55754AEF3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2B31D-3AE1-4DD6-8E0A-93B4112544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F690-D56B-405A-9308-8BADCE791B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D8098-EA15-47EE-B429-E72C98BCB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4F89-BFFA-49E2-A9A6-7168D2082D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757E6645-91E5-43F6-BA59-B4B0230495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57563"/>
            <a:ext cx="8229600" cy="1143000"/>
          </a:xfrm>
        </p:spPr>
        <p:txBody>
          <a:bodyPr/>
          <a:lstStyle/>
          <a:p>
            <a:r>
              <a:rPr lang="ru-RU"/>
              <a:t>Права ребёнка</a:t>
            </a:r>
          </a:p>
        </p:txBody>
      </p:sp>
      <p:pic>
        <p:nvPicPr>
          <p:cNvPr id="36866" name="Picture 2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76475"/>
            <a:ext cx="7620000" cy="4124325"/>
          </a:xfrm>
          <a:prstGeom prst="rect">
            <a:avLst/>
          </a:prstGeom>
          <a:noFill/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00113" y="404813"/>
            <a:ext cx="7245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Права  ребёнка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997200"/>
            <a:ext cx="8229600" cy="1143000"/>
          </a:xfrm>
        </p:spPr>
        <p:txBody>
          <a:bodyPr/>
          <a:lstStyle/>
          <a:p>
            <a:r>
              <a:rPr lang="ru-RU" sz="4000"/>
              <a:t>Дети-инвалиды имеют право на особую заботу и обучение</a:t>
            </a:r>
          </a:p>
        </p:txBody>
      </p:sp>
      <p:pic>
        <p:nvPicPr>
          <p:cNvPr id="46082" name="Picture 2" descr="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8208963" cy="6019800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r>
              <a:rPr lang="ru-RU"/>
              <a:t>Счастья и солнца вам, дети</a:t>
            </a:r>
          </a:p>
        </p:txBody>
      </p:sp>
      <p:pic>
        <p:nvPicPr>
          <p:cNvPr id="47106" name="Picture 2" descr="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76238"/>
            <a:ext cx="8424862" cy="6176962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36838"/>
            <a:ext cx="8229600" cy="1143000"/>
          </a:xfrm>
        </p:spPr>
        <p:txBody>
          <a:bodyPr/>
          <a:lstStyle/>
          <a:p>
            <a:r>
              <a:rPr lang="ru-RU" sz="4000"/>
              <a:t>Дети имеют право говорить на своём родном языке, исповедовать свою религию, соблюдать робряды своей культуры</a:t>
            </a:r>
          </a:p>
        </p:txBody>
      </p:sp>
      <p:pic>
        <p:nvPicPr>
          <p:cNvPr id="37890" name="Picture 2" descr="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8316912" cy="6097588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r>
              <a:rPr lang="ru-RU" sz="4000"/>
              <a:t>Дети иемеют право на бесплатное образование</a:t>
            </a:r>
          </a:p>
        </p:txBody>
      </p:sp>
      <p:pic>
        <p:nvPicPr>
          <p:cNvPr id="38914" name="Picture 2" descr="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8353425" cy="61245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r>
              <a:rPr lang="ru-RU" sz="4000"/>
              <a:t>Дети имеют право выражать своё мнение и собираться вместе для выражения своих взглядов</a:t>
            </a:r>
          </a:p>
        </p:txBody>
      </p:sp>
      <p:pic>
        <p:nvPicPr>
          <p:cNvPr id="39938" name="Picture 2" descr="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8280400" cy="6070600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852738"/>
            <a:ext cx="8229600" cy="1143000"/>
          </a:xfrm>
        </p:spPr>
        <p:txBody>
          <a:bodyPr/>
          <a:lstStyle/>
          <a:p>
            <a:r>
              <a:rPr lang="ru-RU" sz="4000"/>
              <a:t>Дети имеют право на достаточное питание и достаточное количество чистой воды</a:t>
            </a:r>
          </a:p>
        </p:txBody>
      </p:sp>
      <p:pic>
        <p:nvPicPr>
          <p:cNvPr id="40962" name="Picture 2" descr="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92150"/>
            <a:ext cx="7993062" cy="5859463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708275"/>
            <a:ext cx="8229600" cy="1143000"/>
          </a:xfrm>
        </p:spPr>
        <p:txBody>
          <a:bodyPr/>
          <a:lstStyle/>
          <a:p>
            <a:r>
              <a:rPr lang="ru-RU" sz="4000"/>
              <a:t>Дети имеют право на медицинский уход</a:t>
            </a:r>
          </a:p>
        </p:txBody>
      </p:sp>
      <p:pic>
        <p:nvPicPr>
          <p:cNvPr id="41986" name="Picture 2" descr="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8137525" cy="5967413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r>
              <a:rPr lang="ru-RU" sz="4000"/>
              <a:t>Дети имеют право на приемлемый уровень жизни</a:t>
            </a:r>
          </a:p>
        </p:txBody>
      </p:sp>
      <p:pic>
        <p:nvPicPr>
          <p:cNvPr id="43010" name="Picture 2" descr="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5113"/>
            <a:ext cx="8280400" cy="6072187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933825"/>
            <a:ext cx="8229600" cy="1143000"/>
          </a:xfrm>
        </p:spPr>
        <p:txBody>
          <a:bodyPr/>
          <a:lstStyle/>
          <a:p>
            <a:r>
              <a:rPr lang="ru-RU" sz="4000"/>
              <a:t>Дети имеют право на воспитание в семейном окружении или быть на попечении тех, кто обеспечит им наилучший уход</a:t>
            </a:r>
          </a:p>
        </p:txBody>
      </p:sp>
      <p:pic>
        <p:nvPicPr>
          <p:cNvPr id="44034" name="Picture 2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8388350" cy="6151563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r>
              <a:rPr lang="ru-RU" sz="4000"/>
              <a:t>Дети не должны использоваться в качестве дешёвой рабочей силы</a:t>
            </a:r>
          </a:p>
        </p:txBody>
      </p:sp>
      <p:pic>
        <p:nvPicPr>
          <p:cNvPr id="45058" name="Picture 2" descr="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8064500" cy="5913438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а ребёнка">
  <a:themeElements>
    <a:clrScheme name="Разрез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7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7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  <a:cs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Права ребёнка</Template>
  <TotalTime>0</TotalTime>
  <Words>106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Права ребёнка</vt:lpstr>
      <vt:lpstr>Права ребёнка</vt:lpstr>
      <vt:lpstr>Дети имеют право говорить на своём родном языке, исповедовать свою религию, соблюдать робряды своей культуры</vt:lpstr>
      <vt:lpstr>Дети иемеют право на бесплатное образование</vt:lpstr>
      <vt:lpstr>Дети имеют право выражать своё мнение и собираться вместе для выражения своих взглядов</vt:lpstr>
      <vt:lpstr>Дети имеют право на достаточное питание и достаточное количество чистой воды</vt:lpstr>
      <vt:lpstr>Дети имеют право на медицинский уход</vt:lpstr>
      <vt:lpstr>Дети имеют право на приемлемый уровень жизни</vt:lpstr>
      <vt:lpstr>Дети имеют право на воспитание в семейном окружении или быть на попечении тех, кто обеспечит им наилучший уход</vt:lpstr>
      <vt:lpstr>Дети не должны использоваться в качестве дешёвой рабочей силы</vt:lpstr>
      <vt:lpstr>Дети-инвалиды имеют право на особую заботу и обучение</vt:lpstr>
      <vt:lpstr>Счастья и солнца вам, дети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ребёнка</dc:title>
  <dc:creator>Пользователь</dc:creator>
  <dc:description>viki.rdf.ru</dc:description>
  <cp:lastModifiedBy>Пользователь</cp:lastModifiedBy>
  <cp:revision>1</cp:revision>
  <dcterms:created xsi:type="dcterms:W3CDTF">2012-12-21T08:49:43Z</dcterms:created>
  <dcterms:modified xsi:type="dcterms:W3CDTF">2012-12-21T08:50:30Z</dcterms:modified>
</cp:coreProperties>
</file>