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0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4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4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52F7-7D6C-4692-90FF-E28B5A8B2C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92C9-BE7F-4F05-86F1-1C1799BF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44000" cy="749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988840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естетственно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-научной грамотности на уроках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химии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Демиденко Е.Н.,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учитель химии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2008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Северная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орхидея венерин башмачок растёт на почвах богатых этим элементом. По электронной формуле  2е8е8е2е назовите  этот элемент, укажите количество структурных единиц в ядре его атома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аптеку глазного центра поступил сульфат меди -200 г., нитрат серебра -150 г. Для предметно-количественного учёта данных препаратов фармацевту необходимо вычислить массовую долю каждого элемента в лекарственном веществе. Определите массовую долю элементов. Дайте тривиальное название сульфата меди. Запишите молекулярные уравнения двух реакций, которые характеризуют химические свойства нитрата серебра и укажите их признаки протекания.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4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20689"/>
            <a:ext cx="748883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9 класс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Калий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необходим для нормальной жизнедеятельности нервных клеток, т.к. участвует в передаче нервных импульсов. Средняя суточная потребность человека в калии – 3,5г. Для пополнения запасов калия в питание следует включить курагу, орехи, злаки, бобовые. Восполнит ли суточную потребность человека в калии 150г. кураги, если известно, что в 100г. кураги содержится 2,034г. калия?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железной трубе присоединили антенну, сделанную из а) меди б) алюминия. Какой металл повлияет на процесс коррозии трубы? Почему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Почему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свежеоштукатуренные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 сразу же побеленные известью стены долго не высыхают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 Обоснуйте ответ химической реакцией.</a:t>
            </a:r>
          </a:p>
          <a:p>
            <a:pPr lvl="0"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92696"/>
            <a:ext cx="7200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Белый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порошок растворяется в воде. При взаимодействии со щёлочью реакции не наблюдается, но при добавлении кислоты реакция протекает бурно с выделением газа. Порошок подвергается термическому разложению, в ходе которого выделяется газ. При пропускании этого газа через раствор гидроксида кальция будет наблюдаться помутнее раствора. Напишите возможные реакции, укажите их тип. Для одной из реакций напишите ионный обмен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Миша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обнаружил в лаборатории склянки с солями соляной кислоты без этикеток. Помоги ему разобраться где что: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CaCl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BaCl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LiCl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2008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 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гидролизном заводе за сутки из древесных опилок получено 50 т. 96% этилового спирта. Вычислите объем выделившегося углекислого газа в атмосферу. К чему может привести повышенное содержание углекислого газа в атмосфере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Поливиниловый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спирт (ПВС) один из немногих синтетических полимеров, растворимых в воде. В шарике из ПВС можно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капсулировать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лекарства (в желудке оболочка растворяется) или взрывчатые вещества (для безопасности транспортировки). Сырьем для производства ПВС служит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алкин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один литр которого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н.у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.) имеет массу 1,16 г. Определите химическую формулу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алкина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2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272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Одной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из причин долголетия японцев является широкое употребление в пищу морепродуктов. Содержащиеся в них жиры являются ненасыщенными. В их состав входит большое число незаменимых жирных кислот и жирорастворимых витаминов. Как незаменимые жирные кислоты, так и жирорастворимые витамины являются важнейшими составляющими рациона питания, необходимыми для поддержания здоровья человека и продления его жизни. Установите относительную молекулярную массу незаменимой аминокислоты – триптофана С</a:t>
            </a:r>
            <a:r>
              <a:rPr lang="ru-RU" sz="25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5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Определите массовые доли химических элементов в составе аминокислоты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48680"/>
            <a:ext cx="741682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Нефть справедливо называют черным золотом, кровью современной экономики. Нефть добывалась с незапамятных времен с поверхности в местах естественного просачивания. Известны упоминания о добыче нефти из построенных колодцев глубиной до 50 метров (в районе Баку с 1594 года). Нефть – это сгусток энергии. Используя 1 мл этого вещества, можно нагреть ведро воды на 1 градус. По концентрации энергии в единице объема нефть занимает первое место среди природных веществ. Используя §21, опишите способы переработки нефти; объясните смысл терминов «крекинг», «пиролиз»,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риформинг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». Для каких углеводородов проводят пиролиз? Чем термический крекинг отличается от каталитического?</a:t>
            </a:r>
          </a:p>
        </p:txBody>
      </p:sp>
    </p:spTree>
    <p:extLst>
      <p:ext uri="{BB962C8B-B14F-4D97-AF65-F5344CB8AC3E}">
        <p14:creationId xmlns:p14="http://schemas.microsoft.com/office/powerpoint/2010/main" val="3185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63284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11 класс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Кальций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карбонат входит в состав зубных паст. Его готовят химическим взаимодействием натрий карбоната с растворенными солями кальция. Напишите уравнение этой реакции в молекулярном, полном ионном и сокращенном ионном виде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АЦЦ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 средство от кашля. Одна доза АЦЦ массой 3 г содержит 100 мг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ацетилцистеина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 2,9 г сахарозы. Перед употреблением АЦЦ растворяют в 100 мл воды. Вычислите массовую долю сахарозы в полученном растворе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ацетилцистеина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3.Больной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получил внутривенно в качестве противоаллергического средства 10 мл 30% раствора тиосульфата натрия 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плотность которой 1,2 г / мл. Сколько ионов натрия попало в организм?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схеме показаны превращения соединений химического элемента X. Известно также, что соединение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D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природе образует минерал "известняк". Определите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назовите вещества, обозначенные буквами, напишите уравнения реакций. Есть ли среди этих реакций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-восстановительная? Если да, укажите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окислитель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восстановитель, напишите электронные уравнения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9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90759"/>
            <a:ext cx="4104456" cy="3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56084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Зеленовато-жёлтый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газ А (примерно в два с половиной раза тяжелее воздуха) реагирует с самым лёгким газом Б с образованием вещества В. Водный раствор вещества В является сильной кислотой. При взаимодействии В с газом Г, образующимся при действии гидроксида натрия на соли аммония, образуется соль Д, использующаяся при пайке. Найдите сумму молярных масс веществ В и 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6. Кислотный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гидролиз этилацетата приводит к образованию органических веществ А и Б. При взаимодействии А с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раствором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аммиака получается соль В. В результате реакции А с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пропанолом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 в присутствии серной кислоты образуется жидкость Г, имеющая характерный запах. Нагревание Б с серной кислотой до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 °C приводит к выделению газа Д.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Установите молекулярные массы веществ А – Д.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9144000" cy="74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00808"/>
            <a:ext cx="54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863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3048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https://catherineasquithgallery.com/uploads/posts/2023-02/1676721692_catherineasquithgallery-com-p-zelenii-fon-dlya-prezentatsii-po-khimii-1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fsd.multiurok.ru/html/2023/06/15/s_648ae5db9772a/phpOxVM9X_Prakticheskie-podhody-k-formirovaniyu-i-razvitiyu-funkcionalnoj-gramotnosti-obuchayucshihs_html_442396a0b67f74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2656"/>
            <a:ext cx="814407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7706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3644"/>
            <a:ext cx="9433048" cy="69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catherineasquithgallery.com/uploads/posts/2023-02/1676721692_catherineasquithgallery-com-p-zelenii-fon-dlya-prezentatsii-po-khimii-1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12776"/>
            <a:ext cx="748883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Естественнонаучная грамотность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это способность учащихся использовать полученные знания из области химии, биологии, физики, географии, астрономии для понимания окружающего мира и принятия решений в ситуациях, с которыми человек может столкнуться.</a:t>
            </a:r>
          </a:p>
        </p:txBody>
      </p:sp>
    </p:spTree>
    <p:extLst>
      <p:ext uri="{BB962C8B-B14F-4D97-AF65-F5344CB8AC3E}">
        <p14:creationId xmlns:p14="http://schemas.microsoft.com/office/powerpoint/2010/main" val="34490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-304964"/>
            <a:ext cx="9144000" cy="74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Естественнонаучная </a:t>
            </a:r>
            <a:r>
              <a:rPr lang="ru-RU" sz="3600" b="1" dirty="0" smtClean="0"/>
              <a:t>грамотность </a:t>
            </a:r>
          </a:p>
          <a:p>
            <a:pPr algn="ctr"/>
            <a:endParaRPr lang="ru-RU" sz="3000" b="1" dirty="0" smtClean="0"/>
          </a:p>
          <a:p>
            <a:pPr algn="ctr"/>
            <a:endParaRPr lang="ru-RU" sz="30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/>
              <a:t>Понимание мира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/>
              <a:t>Уверенное </a:t>
            </a:r>
            <a:r>
              <a:rPr lang="ru-RU" sz="3200" dirty="0"/>
              <a:t>принятие </a:t>
            </a:r>
            <a:r>
              <a:rPr lang="ru-RU" sz="3200" dirty="0" smtClean="0"/>
              <a:t>решений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/>
              <a:t>Критическое </a:t>
            </a:r>
            <a:r>
              <a:rPr lang="ru-RU" sz="3200" dirty="0" smtClean="0"/>
              <a:t>мышление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/>
              <a:t>Продвижение науки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5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52735"/>
            <a:ext cx="72728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Ситуационные задачи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задачи, которые содержат реальные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жизненные ситуации, которые можно описать, объяснить или исследовать с использованием имеющегося у учащихся запаса естественнонаучных знаний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3608" y="299703"/>
            <a:ext cx="7344816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класс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3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массовую долю сахара в сгущенном молоке, которое вылизал из банки кот Барсик, пока ребята играли на улице, если во всей 400-граммовой массе молока сахара было 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180 г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Со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временем медный провод может окрасится в черный цвет. Какова причина такого изменения. К какому классу веществ относится продукт взаимодействия меди с кислородам? Приведите пример уравнения химической реакции, назовите продукт реакции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столе находятся три пробирки без этикеток. Как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определить  в какой из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находится гидроксид натрия, серная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кислота,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вода?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6328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8 класс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Зимой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соль, смешанную с песком или глиной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как антифриз против гололёда. Какое свойство соли позволило применять её таким образом? Зачем в данной смеси песок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Собирая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грибы в лесу, вы рукой задели кусты крапивы. Поражённое место болит и чешется. Почему вы ощущаете боль. Какое средство, находящееся у вас на кухни, можно использовать чтобы уменьшить боль и зуд? Почему?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Вещество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из которого состоят раковины моллюсков, включает в себя атомы 3х периодов, находящихся в главных подгруппах чётных групп ПСХЭ. Один из элементов – представитель большого периода, два других – малого. Что это за элементы? Формула вещества?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891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естетственно-научной грамотности на уроках химии.</dc:title>
  <dc:creator>PC</dc:creator>
  <cp:lastModifiedBy>PC</cp:lastModifiedBy>
  <cp:revision>18</cp:revision>
  <dcterms:created xsi:type="dcterms:W3CDTF">2023-10-22T15:21:45Z</dcterms:created>
  <dcterms:modified xsi:type="dcterms:W3CDTF">2023-11-03T16:33:42Z</dcterms:modified>
</cp:coreProperties>
</file>