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1E0DF-34FB-4F28-A5A5-0D4DF38155CC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59517-E379-4CFF-82BF-CF2F6F699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59517-E379-4CFF-82BF-CF2F6F69923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D736F6-9CA4-4A31-A74A-52FD44B72B88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28BFB37-A8D6-4F39-B48E-97862002C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  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  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 первый раз я запел про любовь…</a:t>
            </a:r>
            <a:endParaRPr lang="ru-RU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" name="Picture 2" descr="C:\Documents and Settings\User\Рабочий стол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772816"/>
            <a:ext cx="3672408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kern="10" dirty="0">
              <a:ln w="9525">
                <a:noFill/>
                <a:round/>
                <a:headEnd/>
                <a:tailEnd/>
              </a:ln>
              <a:solidFill>
                <a:srgbClr val="FFCC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836712"/>
            <a:ext cx="38884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Августа Миклашевская</a:t>
            </a:r>
            <a:endParaRPr lang="ru-RU" sz="3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2690336"/>
            <a:ext cx="39604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Ты такая ж простая, как все,</a:t>
            </a:r>
          </a:p>
          <a:p>
            <a:pPr algn="ctr"/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Как сто тысяч других в России. </a:t>
            </a:r>
          </a:p>
          <a:p>
            <a:pPr algn="ctr"/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Знаешь ты одинокий рассвет,</a:t>
            </a:r>
          </a:p>
          <a:p>
            <a:pPr algn="ctr"/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Знаешь холод осени синий. </a:t>
            </a:r>
          </a:p>
          <a:p>
            <a:endParaRPr lang="ru-RU" sz="2800" i="1" dirty="0" smtClean="0">
              <a:solidFill>
                <a:srgbClr val="FFCCFF"/>
              </a:solidFill>
              <a:latin typeface="Comic Sans MS" pitchFamily="66" charset="0"/>
            </a:endParaRPr>
          </a:p>
        </p:txBody>
      </p:sp>
      <p:pic>
        <p:nvPicPr>
          <p:cNvPr id="6" name="Picture 8" descr="5f5a9d6d866c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51520" y="548680"/>
            <a:ext cx="4320480" cy="5760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1800200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11" descr="el1-471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48301">
            <a:off x="255083" y="1817724"/>
            <a:ext cx="1580457" cy="212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12" descr="el1-567-"/>
          <p:cNvPicPr>
            <a:picLocks noChangeAspect="1" noChangeArrowheads="1"/>
          </p:cNvPicPr>
          <p:nvPr/>
        </p:nvPicPr>
        <p:blipFill>
          <a:blip r:embed="rId4" cstate="print"/>
          <a:srcRect l="12198" t="9285" r="47194" b="57478"/>
          <a:stretch>
            <a:fillRect/>
          </a:stretch>
        </p:blipFill>
        <p:spPr bwMode="auto">
          <a:xfrm rot="458779">
            <a:off x="1807831" y="2309189"/>
            <a:ext cx="1692342" cy="1858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17" descr="райх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476672"/>
            <a:ext cx="1584176" cy="20712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15" descr="галя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60000">
            <a:off x="7559464" y="2190354"/>
            <a:ext cx="1425575" cy="1682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6" descr="вольпин"/>
          <p:cNvPicPr>
            <a:picLocks noChangeAspect="1" noChangeArrowheads="1"/>
          </p:cNvPicPr>
          <p:nvPr/>
        </p:nvPicPr>
        <p:blipFill>
          <a:blip r:embed="rId7" cstate="print"/>
          <a:srcRect r="53087"/>
          <a:stretch>
            <a:fillRect/>
          </a:stretch>
        </p:blipFill>
        <p:spPr bwMode="auto">
          <a:xfrm rot="20940000">
            <a:off x="6104147" y="2691239"/>
            <a:ext cx="1503662" cy="186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5" descr="esenin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1412776"/>
            <a:ext cx="3114675" cy="34563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-780000">
            <a:off x="2455251" y="4445407"/>
            <a:ext cx="1564417" cy="1845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0" cstate="print">
            <a:grayscl/>
            <a:lum bright="10000" contrast="20000"/>
          </a:blip>
          <a:srcRect l="2083" t="1695" r="2083" b="1695"/>
          <a:stretch>
            <a:fillRect/>
          </a:stretch>
        </p:blipFill>
        <p:spPr bwMode="auto">
          <a:xfrm rot="-660000">
            <a:off x="791982" y="3993412"/>
            <a:ext cx="1584176" cy="2043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>
            <a:grayscl/>
          </a:blip>
          <a:srcRect/>
          <a:stretch>
            <a:fillRect/>
          </a:stretch>
        </p:blipFill>
        <p:spPr bwMode="auto">
          <a:xfrm rot="780000">
            <a:off x="5562454" y="4448446"/>
            <a:ext cx="1602938" cy="1946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6" descr="eab2aff970fa"/>
          <p:cNvPicPr>
            <a:picLocks noChangeAspect="1" noChangeArrowheads="1"/>
          </p:cNvPicPr>
          <p:nvPr/>
        </p:nvPicPr>
        <p:blipFill>
          <a:blip r:embed="rId12" cstate="print">
            <a:grayscl/>
          </a:blip>
          <a:srcRect/>
          <a:stretch>
            <a:fillRect/>
          </a:stretch>
        </p:blipFill>
        <p:spPr bwMode="auto">
          <a:xfrm rot="840000">
            <a:off x="7167550" y="4247461"/>
            <a:ext cx="1656184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20072" y="1124744"/>
            <a:ext cx="2736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24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908720"/>
            <a:ext cx="2808312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Анна Изряднова</a:t>
            </a:r>
            <a:endParaRPr lang="ru-RU" sz="32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2276872"/>
            <a:ext cx="32403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"</a:t>
            </a:r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Дорогая", "милая", "навеки".   </a:t>
            </a:r>
          </a:p>
          <a:p>
            <a:pPr algn="ctr"/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А в душе всегда одно и </a:t>
            </a:r>
          </a:p>
          <a:p>
            <a:pPr algn="ctr"/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то ж.</a:t>
            </a:r>
          </a:p>
          <a:p>
            <a:pPr algn="ctr"/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Если тронуть страсти в человеке, </a:t>
            </a:r>
          </a:p>
          <a:p>
            <a:pPr algn="ctr"/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То, конечно, правды не найдешь. </a:t>
            </a:r>
          </a:p>
          <a:p>
            <a:r>
              <a:rPr kumimoji="1" lang="ru-RU" sz="2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		</a:t>
            </a:r>
            <a:endParaRPr kumimoji="1" lang="ru-RU" sz="2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0000" contrast="20000"/>
          </a:blip>
          <a:srcRect l="2083" t="1695" r="2083" b="1695"/>
          <a:stretch>
            <a:fillRect/>
          </a:stretch>
        </p:blipFill>
        <p:spPr bwMode="auto">
          <a:xfrm>
            <a:off x="683568" y="692696"/>
            <a:ext cx="4320480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айх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3568" y="692696"/>
            <a:ext cx="3240360" cy="42309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 flipH="1">
            <a:off x="3995936" y="404664"/>
            <a:ext cx="432048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     Зинаида Райх</a:t>
            </a:r>
            <a:endParaRPr lang="ru-RU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Picture 5" descr="райх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933056"/>
            <a:ext cx="4032448" cy="2470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067944" y="980728"/>
            <a:ext cx="3960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Любимая! </a:t>
            </a:r>
          </a:p>
          <a:p>
            <a:pPr algn="ctr"/>
            <a:r>
              <a:rPr kumimoji="1"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Я мучил вас, </a:t>
            </a:r>
          </a:p>
          <a:p>
            <a:pPr algn="ctr"/>
            <a:r>
              <a:rPr kumimoji="1"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У вас была тоска в глазах усталых: </a:t>
            </a:r>
          </a:p>
          <a:p>
            <a:pPr algn="ctr"/>
            <a:r>
              <a:rPr kumimoji="1"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Что я пред вами напоказ </a:t>
            </a:r>
          </a:p>
          <a:p>
            <a:pPr algn="ctr"/>
            <a:r>
              <a:rPr kumimoji="1"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Себя растрачивал в скандалах…</a:t>
            </a:r>
          </a:p>
          <a:p>
            <a:pPr algn="ctr"/>
            <a:r>
              <a:rPr kumimoji="1"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kumimoji="1" lang="ru-RU" sz="2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44008" y="1196752"/>
            <a:ext cx="38164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ru-RU" i="1" dirty="0" smtClean="0">
              <a:solidFill>
                <a:srgbClr val="FFCCFF"/>
              </a:solidFill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r>
              <a:rPr lang="ru-RU" sz="1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	    </a:t>
            </a:r>
            <a:endParaRPr lang="ru-RU" sz="1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404664"/>
            <a:ext cx="5256584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    </a:t>
            </a:r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Айседора Дункан</a:t>
            </a:r>
            <a:endParaRPr lang="ru-RU" sz="32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332656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105835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24744"/>
            <a:ext cx="6120680" cy="4968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27984" y="980728"/>
            <a:ext cx="3384376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Галина Бениславская</a:t>
            </a:r>
            <a:r>
              <a:rPr lang="ru-RU" sz="3200" b="1" i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2348880"/>
            <a:ext cx="4608512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«Дорогая Галя! Повторяю Вам, что Вы очень и очень мне дороги. Да и сами </a:t>
            </a: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В</a:t>
            </a: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ы </a:t>
            </a: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знаете, что без Вашего участия в моей судьбе было бы очень много плачевного»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i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(из письма С. Есенина)</a:t>
            </a:r>
            <a:endParaRPr lang="ru-RU" sz="2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-20000" contrast="30000"/>
          </a:blip>
          <a:srcRect/>
          <a:stretch>
            <a:fillRect/>
          </a:stretch>
        </p:blipFill>
        <p:spPr bwMode="auto">
          <a:xfrm>
            <a:off x="467544" y="908720"/>
            <a:ext cx="3600400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ab2aff970fa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23528" y="620688"/>
            <a:ext cx="4248472" cy="5616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364088" y="692696"/>
            <a:ext cx="259228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Софья Толстая</a:t>
            </a:r>
            <a:endParaRPr lang="ru-RU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2420888"/>
            <a:ext cx="3528392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Милая, мне скоро стукнет тридцать,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И земля милей мне с каждым днём.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Оттого и сердцу стало сниться,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Что горю я розовым огнём. </a:t>
            </a:r>
            <a:endParaRPr kumimoji="1" lang="ru-RU" sz="2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flipH="1">
            <a:off x="5580112" y="980728"/>
            <a:ext cx="237626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Мария Бальзамова</a:t>
            </a:r>
            <a:endParaRPr lang="ru-RU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2564904"/>
            <a:ext cx="38884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Arial"/>
              </a:rPr>
              <a:t>С алым соком ягоды на коже,</a:t>
            </a:r>
          </a:p>
          <a:p>
            <a:pPr algn="ctr"/>
            <a:r>
              <a:rPr lang="ru-RU" sz="28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Arial"/>
              </a:rPr>
              <a:t>Нежная, красивая была</a:t>
            </a:r>
          </a:p>
          <a:p>
            <a:pPr algn="ctr"/>
            <a:r>
              <a:rPr lang="ru-RU" sz="28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Arial"/>
              </a:rPr>
              <a:t>На закат ты розовый похожа</a:t>
            </a:r>
          </a:p>
          <a:p>
            <a:pPr algn="ctr"/>
            <a:r>
              <a:rPr lang="ru-RU" sz="28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Arial"/>
              </a:rPr>
              <a:t>И, как снег, лучиста и светла.</a:t>
            </a:r>
            <a:endParaRPr lang="ru-RU" sz="2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Picture 12" descr="el1-567-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 l="12198" t="9285" r="47194" b="58008"/>
          <a:stretch>
            <a:fillRect/>
          </a:stretch>
        </p:blipFill>
        <p:spPr bwMode="auto">
          <a:xfrm>
            <a:off x="611560" y="404664"/>
            <a:ext cx="4248472" cy="5976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4048" y="1196752"/>
            <a:ext cx="36004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Шаганэ Тальян  </a:t>
            </a:r>
            <a:endParaRPr lang="ru-RU" sz="3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2564904"/>
            <a:ext cx="35283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Times New Roman"/>
              </a:rPr>
              <a:t>Там на севере девушка тоже,</a:t>
            </a:r>
          </a:p>
          <a:p>
            <a:pPr algn="ctr"/>
            <a:r>
              <a:rPr lang="ru-RU" sz="32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Times New Roman"/>
              </a:rPr>
              <a:t>На тебя она страшно похожа.</a:t>
            </a:r>
          </a:p>
          <a:p>
            <a:pPr algn="ctr"/>
            <a:r>
              <a:rPr lang="ru-RU" sz="3200" b="1" i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cs typeface="Times New Roman"/>
              </a:rPr>
              <a:t>Может, думает обо мне...</a:t>
            </a:r>
            <a:endParaRPr lang="ru-RU" sz="3200" b="1" i="1" kern="1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4032448" cy="5760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406</TotalTime>
  <Words>219</Words>
  <Application>Microsoft Office PowerPoint</Application>
  <PresentationFormat>Экран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        В первый раз я запел про любовь…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Пускай ты выпита другим…</dc:title>
  <dc:creator>User</dc:creator>
  <cp:lastModifiedBy>User</cp:lastModifiedBy>
  <cp:revision>49</cp:revision>
  <dcterms:created xsi:type="dcterms:W3CDTF">2012-10-08T17:20:14Z</dcterms:created>
  <dcterms:modified xsi:type="dcterms:W3CDTF">2012-10-28T10:48:08Z</dcterms:modified>
</cp:coreProperties>
</file>