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4" r:id="rId2"/>
    <p:sldMasterId id="2147483756" r:id="rId3"/>
    <p:sldMasterId id="2147483732" r:id="rId4"/>
  </p:sldMasterIdLst>
  <p:notesMasterIdLst>
    <p:notesMasterId r:id="rId28"/>
  </p:notesMasterIdLst>
  <p:sldIdLst>
    <p:sldId id="256" r:id="rId5"/>
    <p:sldId id="291" r:id="rId6"/>
    <p:sldId id="258" r:id="rId7"/>
    <p:sldId id="292" r:id="rId8"/>
    <p:sldId id="259" r:id="rId9"/>
    <p:sldId id="293" r:id="rId10"/>
    <p:sldId id="294" r:id="rId11"/>
    <p:sldId id="285" r:id="rId12"/>
    <p:sldId id="284" r:id="rId13"/>
    <p:sldId id="263" r:id="rId14"/>
    <p:sldId id="272" r:id="rId15"/>
    <p:sldId id="276" r:id="rId16"/>
    <p:sldId id="273" r:id="rId17"/>
    <p:sldId id="274" r:id="rId18"/>
    <p:sldId id="275" r:id="rId19"/>
    <p:sldId id="277" r:id="rId20"/>
    <p:sldId id="279" r:id="rId21"/>
    <p:sldId id="261" r:id="rId22"/>
    <p:sldId id="289" r:id="rId23"/>
    <p:sldId id="286" r:id="rId24"/>
    <p:sldId id="287" r:id="rId25"/>
    <p:sldId id="290" r:id="rId26"/>
    <p:sldId id="280"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FF"/>
    <a:srgbClr val="4522DC"/>
    <a:srgbClr val="FF33CC"/>
    <a:srgbClr val="FFFF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40" autoAdjust="0"/>
  </p:normalViewPr>
  <p:slideViewPr>
    <p:cSldViewPr>
      <p:cViewPr>
        <p:scale>
          <a:sx n="110" d="100"/>
          <a:sy n="110" d="100"/>
        </p:scale>
        <p:origin x="-72"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D71EE-2AF0-4737-8004-05FACFA49D7C}" type="datetimeFigureOut">
              <a:rPr lang="ru-RU" smtClean="0"/>
              <a:pPr/>
              <a:t>16.04.2021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8E37B-4740-4897-84E4-72B030FB081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828E37B-4740-4897-84E4-72B030FB0819}"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828E37B-4740-4897-84E4-72B030FB0819}" type="slidenum">
              <a:rPr lang="ru-RU" smtClean="0"/>
              <a:pPr/>
              <a:t>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53FCF7-2D4D-4F2D-BFE5-614A95C398BA}" type="slidenum">
              <a:rPr lang="ru-RU"/>
              <a:pPr/>
              <a:t>10</a:t>
            </a:fld>
            <a:endParaRPr lang="ru-RU"/>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7A4EFE6D-F124-4B3D-B15E-D86D29CD08D5}" type="datetimeFigureOut">
              <a:rPr lang="ru-RU" smtClean="0"/>
              <a:pPr/>
              <a:t>16.04.2021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343F696F-C289-44FE-B55A-FD3C6806B23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A4EFE6D-F124-4B3D-B15E-D86D29CD08D5}"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43F696F-C289-44FE-B55A-FD3C6806B23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A4EFE6D-F124-4B3D-B15E-D86D29CD08D5}"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43F696F-C289-44FE-B55A-FD3C6806B23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CF9FB9E-6EC9-47CD-A952-B099D68D855B}"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612EA2-1DE5-4EE0-BA65-831E9946980F}"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F9FB9E-6EC9-47CD-A952-B099D68D855B}"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612EA2-1DE5-4EE0-BA65-831E9946980F}"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F9FB9E-6EC9-47CD-A952-B099D68D855B}"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612EA2-1DE5-4EE0-BA65-831E9946980F}"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CF9FB9E-6EC9-47CD-A952-B099D68D855B}" type="datetimeFigureOut">
              <a:rPr lang="ru-RU" smtClean="0"/>
              <a:pPr/>
              <a:t>16.04.2021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612EA2-1DE5-4EE0-BA65-831E9946980F}"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CF9FB9E-6EC9-47CD-A952-B099D68D855B}" type="datetimeFigureOut">
              <a:rPr lang="ru-RU" smtClean="0"/>
              <a:pPr/>
              <a:t>16.04.2021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D612EA2-1DE5-4EE0-BA65-831E9946980F}"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CF9FB9E-6EC9-47CD-A952-B099D68D855B}" type="datetimeFigureOut">
              <a:rPr lang="ru-RU" smtClean="0"/>
              <a:pPr/>
              <a:t>16.04.2021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D612EA2-1DE5-4EE0-BA65-831E9946980F}"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F9FB9E-6EC9-47CD-A952-B099D68D855B}" type="datetimeFigureOut">
              <a:rPr lang="ru-RU" smtClean="0"/>
              <a:pPr/>
              <a:t>16.04.2021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D612EA2-1DE5-4EE0-BA65-831E9946980F}"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F9FB9E-6EC9-47CD-A952-B099D68D855B}" type="datetimeFigureOut">
              <a:rPr lang="ru-RU" smtClean="0"/>
              <a:pPr/>
              <a:t>16.04.2021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612EA2-1DE5-4EE0-BA65-831E9946980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A4EFE6D-F124-4B3D-B15E-D86D29CD08D5}"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43F696F-C289-44FE-B55A-FD3C6806B23F}"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F9FB9E-6EC9-47CD-A952-B099D68D855B}" type="datetimeFigureOut">
              <a:rPr lang="ru-RU" smtClean="0"/>
              <a:pPr/>
              <a:t>16.04.2021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612EA2-1DE5-4EE0-BA65-831E9946980F}"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F9FB9E-6EC9-47CD-A952-B099D68D855B}"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612EA2-1DE5-4EE0-BA65-831E9946980F}"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F9FB9E-6EC9-47CD-A952-B099D68D855B}"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612EA2-1DE5-4EE0-BA65-831E9946980F}"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17E384B-F04C-42BA-B153-CFBE0353BEF6}"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6FB279-8A45-4B90-9362-541C3D1F3C77}"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7E384B-F04C-42BA-B153-CFBE0353BEF6}"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6FB279-8A45-4B90-9362-541C3D1F3C77}"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7E384B-F04C-42BA-B153-CFBE0353BEF6}"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6FB279-8A45-4B90-9362-541C3D1F3C77}" type="slidenum">
              <a:rPr lang="ru-RU" smtClean="0"/>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7E384B-F04C-42BA-B153-CFBE0353BEF6}" type="datetimeFigureOut">
              <a:rPr lang="ru-RU" smtClean="0"/>
              <a:pPr/>
              <a:t>16.04.2021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6FB279-8A45-4B90-9362-541C3D1F3C77}"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7E384B-F04C-42BA-B153-CFBE0353BEF6}" type="datetimeFigureOut">
              <a:rPr lang="ru-RU" smtClean="0"/>
              <a:pPr/>
              <a:t>16.04.2021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36FB279-8A45-4B90-9362-541C3D1F3C77}"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7E384B-F04C-42BA-B153-CFBE0353BEF6}" type="datetimeFigureOut">
              <a:rPr lang="ru-RU" smtClean="0"/>
              <a:pPr/>
              <a:t>16.04.2021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36FB279-8A45-4B90-9362-541C3D1F3C77}"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7E384B-F04C-42BA-B153-CFBE0353BEF6}" type="datetimeFigureOut">
              <a:rPr lang="ru-RU" smtClean="0"/>
              <a:pPr/>
              <a:t>16.04.2021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36FB279-8A45-4B90-9362-541C3D1F3C7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A4EFE6D-F124-4B3D-B15E-D86D29CD08D5}"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43F696F-C289-44FE-B55A-FD3C6806B23F}"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7E384B-F04C-42BA-B153-CFBE0353BEF6}" type="datetimeFigureOut">
              <a:rPr lang="ru-RU" smtClean="0"/>
              <a:pPr/>
              <a:t>16.04.2021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6FB279-8A45-4B90-9362-541C3D1F3C77}"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7E384B-F04C-42BA-B153-CFBE0353BEF6}" type="datetimeFigureOut">
              <a:rPr lang="ru-RU" smtClean="0"/>
              <a:pPr/>
              <a:t>16.04.2021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6FB279-8A45-4B90-9362-541C3D1F3C77}"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7E384B-F04C-42BA-B153-CFBE0353BEF6}"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6FB279-8A45-4B90-9362-541C3D1F3C77}"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7E384B-F04C-42BA-B153-CFBE0353BEF6}"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6FB279-8A45-4B90-9362-541C3D1F3C77}"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F88466F-7971-4392-8F3C-48520C005D9C}"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5D4431-9C97-4EC4-9E20-60D8C189EAB6}"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88466F-7971-4392-8F3C-48520C005D9C}"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5D4431-9C97-4EC4-9E20-60D8C189EAB6}"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F88466F-7971-4392-8F3C-48520C005D9C}"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5D4431-9C97-4EC4-9E20-60D8C189EAB6}"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F88466F-7971-4392-8F3C-48520C005D9C}" type="datetimeFigureOut">
              <a:rPr lang="ru-RU" smtClean="0"/>
              <a:pPr/>
              <a:t>16.04.2021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5D4431-9C97-4EC4-9E20-60D8C189EAB6}"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F88466F-7971-4392-8F3C-48520C005D9C}" type="datetimeFigureOut">
              <a:rPr lang="ru-RU" smtClean="0"/>
              <a:pPr/>
              <a:t>16.04.2021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5D4431-9C97-4EC4-9E20-60D8C189EAB6}"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F88466F-7971-4392-8F3C-48520C005D9C}" type="datetimeFigureOut">
              <a:rPr lang="ru-RU" smtClean="0"/>
              <a:pPr/>
              <a:t>16.04.2021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5D4431-9C97-4EC4-9E20-60D8C189EAB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A4EFE6D-F124-4B3D-B15E-D86D29CD08D5}" type="datetimeFigureOut">
              <a:rPr lang="ru-RU" smtClean="0"/>
              <a:pPr/>
              <a:t>16.04.2021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43F696F-C289-44FE-B55A-FD3C6806B23F}"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F88466F-7971-4392-8F3C-48520C005D9C}" type="datetimeFigureOut">
              <a:rPr lang="ru-RU" smtClean="0"/>
              <a:pPr/>
              <a:t>16.04.2021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5D4431-9C97-4EC4-9E20-60D8C189EAB6}"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F88466F-7971-4392-8F3C-48520C005D9C}" type="datetimeFigureOut">
              <a:rPr lang="ru-RU" smtClean="0"/>
              <a:pPr/>
              <a:t>16.04.2021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5D4431-9C97-4EC4-9E20-60D8C189EAB6}"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F88466F-7971-4392-8F3C-48520C005D9C}" type="datetimeFigureOut">
              <a:rPr lang="ru-RU" smtClean="0"/>
              <a:pPr/>
              <a:t>16.04.2021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5D4431-9C97-4EC4-9E20-60D8C189EAB6}"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88466F-7971-4392-8F3C-48520C005D9C}"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5D4431-9C97-4EC4-9E20-60D8C189EAB6}"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88466F-7971-4392-8F3C-48520C005D9C}"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5D4431-9C97-4EC4-9E20-60D8C189EAB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A4EFE6D-F124-4B3D-B15E-D86D29CD08D5}" type="datetimeFigureOut">
              <a:rPr lang="ru-RU" smtClean="0"/>
              <a:pPr/>
              <a:t>16.04.2021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43F696F-C289-44FE-B55A-FD3C6806B23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7A4EFE6D-F124-4B3D-B15E-D86D29CD08D5}" type="datetimeFigureOut">
              <a:rPr lang="ru-RU" smtClean="0"/>
              <a:pPr/>
              <a:t>16.04.2021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43F696F-C289-44FE-B55A-FD3C6806B23F}"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7A4EFE6D-F124-4B3D-B15E-D86D29CD08D5}" type="datetimeFigureOut">
              <a:rPr lang="ru-RU" smtClean="0"/>
              <a:pPr/>
              <a:t>16.04.2021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43F696F-C289-44FE-B55A-FD3C6806B23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7A4EFE6D-F124-4B3D-B15E-D86D29CD08D5}" type="datetimeFigureOut">
              <a:rPr lang="ru-RU" smtClean="0"/>
              <a:pPr/>
              <a:t>16.04.2021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43F696F-C289-44FE-B55A-FD3C6806B23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7A4EFE6D-F124-4B3D-B15E-D86D29CD08D5}" type="datetimeFigureOut">
              <a:rPr lang="ru-RU" smtClean="0"/>
              <a:pPr/>
              <a:t>16.04.2021</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343F696F-C289-44FE-B55A-FD3C6806B23F}"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A4EFE6D-F124-4B3D-B15E-D86D29CD08D5}" type="datetimeFigureOut">
              <a:rPr lang="ru-RU" smtClean="0"/>
              <a:pPr/>
              <a:t>16.04.2021</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43F696F-C289-44FE-B55A-FD3C6806B23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9FB9E-6EC9-47CD-A952-B099D68D855B}" type="datetimeFigureOut">
              <a:rPr lang="ru-RU" smtClean="0"/>
              <a:pPr/>
              <a:t>16.04.2021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12EA2-1DE5-4EE0-BA65-831E9946980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E384B-F04C-42BA-B153-CFBE0353BEF6}" type="datetimeFigureOut">
              <a:rPr lang="ru-RU" smtClean="0"/>
              <a:pPr/>
              <a:t>16.04.2021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FB279-8A45-4B90-9362-541C3D1F3C7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8466F-7971-4392-8F3C-48520C005D9C}" type="datetimeFigureOut">
              <a:rPr lang="ru-RU" smtClean="0"/>
              <a:pPr/>
              <a:t>16.04.2021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D4431-9C97-4EC4-9E20-60D8C189EA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gif"/><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gif"/><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gif"/><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effectLst>
            <a:glow rad="139700">
              <a:schemeClr val="accent1">
                <a:satMod val="175000"/>
                <a:alpha val="40000"/>
              </a:schemeClr>
            </a:glow>
            <a:outerShdw blurRad="50800" dist="38100" dir="5400000" algn="t" rotWithShape="0">
              <a:prstClr val="black">
                <a:alpha val="40000"/>
              </a:prstClr>
            </a:outerShdw>
          </a:effectLst>
        </p:spPr>
        <p:txBody>
          <a:bodyPr>
            <a:noAutofit/>
            <a:scene3d>
              <a:camera prst="orthographicFront"/>
              <a:lightRig rig="soft" dir="t"/>
            </a:scene3d>
            <a:sp3d prstMaterial="softEdge">
              <a:bevelT w="25400" h="25400"/>
            </a:sp3d>
          </a:bodyPr>
          <a:lstStyle/>
          <a:p>
            <a:pPr algn="ctr"/>
            <a:r>
              <a:rPr lang="ru-RU" sz="5400" i="1" dirty="0" smtClean="0">
                <a:ln w="17780" cmpd="sng">
                  <a:solidFill>
                    <a:srgbClr val="FFFFFF"/>
                  </a:solidFill>
                  <a:prstDash val="solid"/>
                  <a:miter lim="800000"/>
                </a:ln>
                <a:solidFill>
                  <a:srgbClr val="00FFFF"/>
                </a:solidFill>
                <a:effectLst>
                  <a:outerShdw blurRad="38100" dist="38100" dir="2700000" algn="tl">
                    <a:srgbClr val="000000">
                      <a:alpha val="43137"/>
                    </a:srgbClr>
                  </a:outerShdw>
                </a:effectLst>
                <a:latin typeface="Impact" pitchFamily="34" charset="0"/>
              </a:rPr>
              <a:t>Лексическая сторона слова: слово в окружении других слов</a:t>
            </a:r>
            <a:endParaRPr lang="ru-RU" sz="5400" i="1" dirty="0">
              <a:ln w="17780" cmpd="sng">
                <a:solidFill>
                  <a:srgbClr val="FFFFFF"/>
                </a:solidFill>
                <a:prstDash val="solid"/>
                <a:miter lim="800000"/>
              </a:ln>
              <a:solidFill>
                <a:srgbClr val="00FFFF"/>
              </a:solidFill>
              <a:effectLst>
                <a:outerShdw blurRad="38100" dist="38100" dir="2700000" algn="tl">
                  <a:srgbClr val="000000">
                    <a:alpha val="43137"/>
                  </a:srgbClr>
                </a:outerShdw>
              </a:effectLst>
              <a:latin typeface="Impact" pitchFamily="34" charset="0"/>
            </a:endParaRPr>
          </a:p>
        </p:txBody>
      </p:sp>
      <p:sp>
        <p:nvSpPr>
          <p:cNvPr id="3" name="Подзаголовок 2"/>
          <p:cNvSpPr>
            <a:spLocks noGrp="1"/>
          </p:cNvSpPr>
          <p:nvPr>
            <p:ph type="subTitle" idx="1"/>
          </p:nvPr>
        </p:nvSpPr>
        <p:spPr>
          <a:effectLst>
            <a:outerShdw blurRad="50800" dist="38100" dir="5400000" algn="t" rotWithShape="0">
              <a:prstClr val="black">
                <a:alpha val="40000"/>
              </a:prstClr>
            </a:outerShdw>
          </a:effectLst>
        </p:spPr>
        <p:txBody>
          <a:bodyPr>
            <a:normAutofit fontScale="55000" lnSpcReduction="20000"/>
          </a:bodyPr>
          <a:lstStyle/>
          <a:p>
            <a:pPr algn="ctr"/>
            <a:endParaRPr lang="ru-RU" b="1" i="1" dirty="0" smtClean="0">
              <a:solidFill>
                <a:schemeClr val="tx1"/>
              </a:solidFill>
              <a:effectLst>
                <a:outerShdw blurRad="38100" dist="38100" dir="2700000" algn="tl">
                  <a:srgbClr val="000000">
                    <a:alpha val="43137"/>
                  </a:srgbClr>
                </a:outerShdw>
              </a:effectLst>
              <a:latin typeface="Comic Sans MS" pitchFamily="66" charset="0"/>
            </a:endParaRPr>
          </a:p>
          <a:p>
            <a:pPr algn="ctr"/>
            <a:r>
              <a:rPr lang="ru-RU" sz="58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В начале было </a:t>
            </a:r>
          </a:p>
          <a:p>
            <a:pPr algn="ctr"/>
            <a:r>
              <a:rPr lang="ru-RU" sz="58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СЛОВО</a:t>
            </a:r>
            <a:r>
              <a:rPr lang="ru-RU" sz="58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ru-RU" sz="58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Oval 2"/>
          <p:cNvSpPr>
            <a:spLocks noChangeArrowheads="1"/>
          </p:cNvSpPr>
          <p:nvPr/>
        </p:nvSpPr>
        <p:spPr bwMode="auto">
          <a:xfrm>
            <a:off x="3419475" y="549275"/>
            <a:ext cx="1296988" cy="1152525"/>
          </a:xfrm>
          <a:prstGeom prst="ellipse">
            <a:avLst/>
          </a:prstGeom>
          <a:gradFill rotWithShape="1">
            <a:gsLst>
              <a:gs pos="0">
                <a:schemeClr val="accent1"/>
              </a:gs>
              <a:gs pos="50000">
                <a:schemeClr val="bg1"/>
              </a:gs>
              <a:gs pos="100000">
                <a:schemeClr val="accent1"/>
              </a:gs>
            </a:gsLst>
            <a:lin ang="5400000" scaled="1"/>
          </a:gradFill>
          <a:ln w="9525">
            <a:noFill/>
            <a:round/>
            <a:headEnd/>
            <a:tailEnd/>
          </a:ln>
          <a:effectLst>
            <a:outerShdw dist="107763" dir="18900000" algn="ctr" rotWithShape="0">
              <a:schemeClr val="bg2">
                <a:alpha val="50000"/>
              </a:schemeClr>
            </a:outerShdw>
          </a:effectLst>
        </p:spPr>
        <p:txBody>
          <a:bodyPr wrap="none" anchor="ctr"/>
          <a:lstStyle/>
          <a:p>
            <a:endParaRPr lang="ru-RU"/>
          </a:p>
        </p:txBody>
      </p:sp>
      <p:sp>
        <p:nvSpPr>
          <p:cNvPr id="187395" name="Oval 3"/>
          <p:cNvSpPr>
            <a:spLocks noChangeArrowheads="1"/>
          </p:cNvSpPr>
          <p:nvPr/>
        </p:nvSpPr>
        <p:spPr bwMode="auto">
          <a:xfrm>
            <a:off x="2987675" y="188913"/>
            <a:ext cx="2808288" cy="2447925"/>
          </a:xfrm>
          <a:prstGeom prst="ellipse">
            <a:avLst/>
          </a:prstGeom>
          <a:gradFill rotWithShape="1">
            <a:gsLst>
              <a:gs pos="0">
                <a:schemeClr val="bg1"/>
              </a:gs>
              <a:gs pos="100000">
                <a:schemeClr val="accent1"/>
              </a:gs>
            </a:gsLst>
            <a:path path="shape">
              <a:fillToRect l="50000" t="50000" r="50000" b="50000"/>
            </a:path>
          </a:gradFill>
          <a:ln w="9525" cap="rnd">
            <a:solidFill>
              <a:schemeClr val="tx1"/>
            </a:solidFill>
            <a:prstDash val="sysDot"/>
            <a:round/>
            <a:headEnd/>
            <a:tailEnd/>
          </a:ln>
          <a:effectLst>
            <a:outerShdw dist="107763" dir="18900000" algn="ctr" rotWithShape="0">
              <a:schemeClr val="bg2">
                <a:alpha val="50000"/>
              </a:schemeClr>
            </a:outerShdw>
          </a:effectLst>
        </p:spPr>
        <p:txBody>
          <a:bodyPr wrap="none" anchor="ctr"/>
          <a:lstStyle/>
          <a:p>
            <a:endParaRPr lang="ru-RU"/>
          </a:p>
        </p:txBody>
      </p:sp>
      <p:sp>
        <p:nvSpPr>
          <p:cNvPr id="187396" name="Tree"/>
          <p:cNvSpPr>
            <a:spLocks noEditPoints="1" noChangeArrowheads="1"/>
          </p:cNvSpPr>
          <p:nvPr/>
        </p:nvSpPr>
        <p:spPr bwMode="auto">
          <a:xfrm>
            <a:off x="0" y="260350"/>
            <a:ext cx="1116013" cy="115252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noFill/>
            <a:miter lim="800000"/>
            <a:headEnd/>
            <a:tailEnd/>
          </a:ln>
          <a:effectLst>
            <a:outerShdw dist="107763" dir="18900000" algn="ctr" rotWithShape="0">
              <a:srgbClr val="008000">
                <a:alpha val="50000"/>
              </a:srgbClr>
            </a:outerShdw>
          </a:effectLst>
        </p:spPr>
        <p:txBody>
          <a:bodyPr/>
          <a:lstStyle/>
          <a:p>
            <a:endParaRPr lang="ru-RU"/>
          </a:p>
        </p:txBody>
      </p:sp>
      <p:pic>
        <p:nvPicPr>
          <p:cNvPr id="187397" name="Picture 5" descr="fdeb16659c4484d11187cd40b23b3b3b"/>
          <p:cNvPicPr>
            <a:picLocks noChangeAspect="1" noChangeArrowheads="1" noCrop="1"/>
          </p:cNvPicPr>
          <p:nvPr/>
        </p:nvPicPr>
        <p:blipFill>
          <a:blip r:embed="rId4" cstate="print"/>
          <a:srcRect/>
          <a:stretch>
            <a:fillRect/>
          </a:stretch>
        </p:blipFill>
        <p:spPr bwMode="auto">
          <a:xfrm>
            <a:off x="6156325" y="333375"/>
            <a:ext cx="323850" cy="314325"/>
          </a:xfrm>
          <a:prstGeom prst="rect">
            <a:avLst/>
          </a:prstGeom>
          <a:noFill/>
        </p:spPr>
      </p:pic>
      <p:pic>
        <p:nvPicPr>
          <p:cNvPr id="187398" name="Picture 6">
            <a:hlinkClick r:id="" action="ppaction://media"/>
          </p:cNvPr>
          <p:cNvPicPr>
            <a:picLocks noRot="1" noChangeAspect="1" noChangeArrowheads="1"/>
          </p:cNvPicPr>
          <p:nvPr>
            <a:wavAudioFile r:embed="rId1" name="058 DJ Trixx - Everybody.wav"/>
          </p:nvPr>
        </p:nvPicPr>
        <p:blipFill>
          <a:blip r:embed="rId5" cstate="print"/>
          <a:srcRect/>
          <a:stretch>
            <a:fillRect/>
          </a:stretch>
        </p:blipFill>
        <p:spPr bwMode="auto">
          <a:xfrm>
            <a:off x="468313" y="5949950"/>
            <a:ext cx="304800" cy="304800"/>
          </a:xfrm>
          <a:prstGeom prst="rect">
            <a:avLst/>
          </a:prstGeom>
          <a:noFill/>
        </p:spPr>
      </p:pic>
      <p:sp>
        <p:nvSpPr>
          <p:cNvPr id="187399" name="Text Box 7"/>
          <p:cNvSpPr txBox="1">
            <a:spLocks noChangeArrowheads="1"/>
          </p:cNvSpPr>
          <p:nvPr/>
        </p:nvSpPr>
        <p:spPr bwMode="auto">
          <a:xfrm>
            <a:off x="250825" y="6308725"/>
            <a:ext cx="2879725" cy="366713"/>
          </a:xfrm>
          <a:prstGeom prst="rect">
            <a:avLst/>
          </a:prstGeom>
          <a:noFill/>
          <a:ln w="9525">
            <a:noFill/>
            <a:miter lim="800000"/>
            <a:headEnd/>
            <a:tailEnd/>
          </a:ln>
          <a:effectLst/>
        </p:spPr>
        <p:txBody>
          <a:bodyPr>
            <a:spAutoFit/>
          </a:bodyPr>
          <a:lstStyle/>
          <a:p>
            <a:pPr algn="ctr">
              <a:spcBef>
                <a:spcPct val="50000"/>
              </a:spcBef>
            </a:pPr>
            <a:r>
              <a:rPr lang="ru-RU" b="1">
                <a:solidFill>
                  <a:schemeClr val="bg1"/>
                </a:solidFill>
              </a:rPr>
              <a:t>Лепим снеговика</a:t>
            </a:r>
          </a:p>
        </p:txBody>
      </p:sp>
      <p:pic>
        <p:nvPicPr>
          <p:cNvPr id="187400" name="Picture 8" descr="fdeb16659c4484d11187cd40b23b3b3b"/>
          <p:cNvPicPr>
            <a:picLocks noChangeAspect="1" noChangeArrowheads="1" noCrop="1"/>
          </p:cNvPicPr>
          <p:nvPr/>
        </p:nvPicPr>
        <p:blipFill>
          <a:blip r:embed="rId4" cstate="print"/>
          <a:srcRect/>
          <a:stretch>
            <a:fillRect/>
          </a:stretch>
        </p:blipFill>
        <p:spPr bwMode="auto">
          <a:xfrm>
            <a:off x="7956550" y="836613"/>
            <a:ext cx="323850" cy="314325"/>
          </a:xfrm>
          <a:prstGeom prst="rect">
            <a:avLst/>
          </a:prstGeom>
          <a:noFill/>
        </p:spPr>
      </p:pic>
      <p:pic>
        <p:nvPicPr>
          <p:cNvPr id="187401" name="Picture 9" descr="fdeb16659c4484d11187cd40b23b3b3b"/>
          <p:cNvPicPr>
            <a:picLocks noChangeAspect="1" noChangeArrowheads="1" noCrop="1"/>
          </p:cNvPicPr>
          <p:nvPr/>
        </p:nvPicPr>
        <p:blipFill>
          <a:blip r:embed="rId4" cstate="print"/>
          <a:srcRect/>
          <a:stretch>
            <a:fillRect/>
          </a:stretch>
        </p:blipFill>
        <p:spPr bwMode="auto">
          <a:xfrm>
            <a:off x="900113" y="188913"/>
            <a:ext cx="323850" cy="314325"/>
          </a:xfrm>
          <a:prstGeom prst="rect">
            <a:avLst/>
          </a:prstGeom>
          <a:noFill/>
        </p:spPr>
      </p:pic>
    </p:spTree>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7398"/>
                                        </p:tgtEl>
                                      </p:cBhvr>
                                    </p:cmd>
                                  </p:childTnLst>
                                </p:cTn>
                              </p:par>
                            </p:childTnLst>
                          </p:cTn>
                        </p:par>
                        <p:par>
                          <p:cTn id="7" fill="hold">
                            <p:stCondLst>
                              <p:cond delay="0"/>
                            </p:stCondLst>
                            <p:childTnLst>
                              <p:par>
                                <p:cTn id="8" presetID="1" presetClass="path" presetSubtype="0" repeatCount="3000" accel="50000" decel="50000" fill="hold" grpId="0" nodeType="afterEffect">
                                  <p:stCondLst>
                                    <p:cond delay="0"/>
                                  </p:stCondLst>
                                  <p:childTnLst>
                                    <p:animMotion origin="layout" path="M 0.05104 -3.7037E-7 C 0.18351 -3.7037E-7 0.29149 0.13866 0.29149 0.30949 C 0.29149 0.48032 0.18351 0.61944 0.05104 0.61944 C -0.08125 0.61944 -0.18889 0.48032 -0.18889 0.30949 C -0.18889 0.13866 -0.08125 -3.7037E-7 0.05104 -3.7037E-7 Z " pathEditMode="relative" rAng="0" ptsTypes="fffff">
                                      <p:cBhvr>
                                        <p:cTn id="9" dur="2000" fill="hold"/>
                                        <p:tgtEl>
                                          <p:spTgt spid="187394"/>
                                        </p:tgtEl>
                                        <p:attrNameLst>
                                          <p:attrName>ppt_x</p:attrName>
                                          <p:attrName>ppt_y</p:attrName>
                                        </p:attrNameLst>
                                      </p:cBhvr>
                                      <p:rCtr x="0" y="310"/>
                                    </p:animMotion>
                                  </p:childTnLst>
                                </p:cTn>
                              </p:par>
                            </p:childTnLst>
                          </p:cTn>
                        </p:par>
                        <p:par>
                          <p:cTn id="10" fill="hold">
                            <p:stCondLst>
                              <p:cond delay="6000"/>
                            </p:stCondLst>
                            <p:childTnLst>
                              <p:par>
                                <p:cTn id="11" presetID="3" presetClass="exit" presetSubtype="10" fill="hold" grpId="0" nodeType="afterEffect">
                                  <p:stCondLst>
                                    <p:cond delay="0"/>
                                  </p:stCondLst>
                                  <p:childTnLst>
                                    <p:animEffect transition="out" filter="blinds(horizontal)">
                                      <p:cBhvr>
                                        <p:cTn id="12" dur="500"/>
                                        <p:tgtEl>
                                          <p:spTgt spid="187399"/>
                                        </p:tgtEl>
                                      </p:cBhvr>
                                    </p:animEffect>
                                    <p:set>
                                      <p:cBhvr>
                                        <p:cTn id="13" dur="1" fill="hold">
                                          <p:stCondLst>
                                            <p:cond delay="499"/>
                                          </p:stCondLst>
                                        </p:cTn>
                                        <p:tgtEl>
                                          <p:spTgt spid="187399"/>
                                        </p:tgtEl>
                                        <p:attrNameLst>
                                          <p:attrName>style.visibility</p:attrName>
                                        </p:attrNameLst>
                                      </p:cBhvr>
                                      <p:to>
                                        <p:strVal val="hidden"/>
                                      </p:to>
                                    </p:set>
                                  </p:childTnLst>
                                </p:cTn>
                              </p:par>
                            </p:childTnLst>
                          </p:cTn>
                        </p:par>
                        <p:par>
                          <p:cTn id="14" fill="hold">
                            <p:stCondLst>
                              <p:cond delay="6500"/>
                            </p:stCondLst>
                            <p:childTnLst>
                              <p:par>
                                <p:cTn id="15" presetID="1" presetClass="path" presetSubtype="0" repeatCount="3000" accel="50000" decel="50000" fill="hold" grpId="1" nodeType="afterEffect">
                                  <p:stCondLst>
                                    <p:cond delay="0"/>
                                  </p:stCondLst>
                                  <p:childTnLst>
                                    <p:animMotion origin="layout" path="M 0.05104 -3.7037E-7 C 0.19011 -3.7037E-7 0.30399 0.13843 0.30399 0.30972 C 0.30399 0.48032 0.19011 0.61944 0.05104 0.61944 C -0.08854 0.61944 -0.20173 0.48032 -0.20173 0.30972 C -0.20173 0.13843 -0.08854 -3.7037E-7 0.05104 -3.7037E-7 Z " pathEditMode="relative" rAng="0" ptsTypes="fffff">
                                      <p:cBhvr>
                                        <p:cTn id="16" dur="2000" spd="-100000" fill="hold"/>
                                        <p:tgtEl>
                                          <p:spTgt spid="187394"/>
                                        </p:tgtEl>
                                        <p:attrNameLst>
                                          <p:attrName>ppt_x</p:attrName>
                                          <p:attrName>ppt_y</p:attrName>
                                        </p:attrNameLst>
                                      </p:cBhvr>
                                      <p:rCtr x="0" y="310"/>
                                    </p:animMotion>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87395"/>
                                        </p:tgtEl>
                                        <p:attrNameLst>
                                          <p:attrName>style.visibility</p:attrName>
                                        </p:attrNameLst>
                                      </p:cBhvr>
                                      <p:to>
                                        <p:strVal val="visible"/>
                                      </p:to>
                                    </p:set>
                                    <p:anim calcmode="lin" valueType="num">
                                      <p:cBhvr>
                                        <p:cTn id="21" dur="1000" fill="hold"/>
                                        <p:tgtEl>
                                          <p:spTgt spid="187395"/>
                                        </p:tgtEl>
                                        <p:attrNameLst>
                                          <p:attrName>ppt_w</p:attrName>
                                        </p:attrNameLst>
                                      </p:cBhvr>
                                      <p:tavLst>
                                        <p:tav tm="0">
                                          <p:val>
                                            <p:strVal val="#ppt_w*0.70"/>
                                          </p:val>
                                        </p:tav>
                                        <p:tav tm="100000">
                                          <p:val>
                                            <p:strVal val="#ppt_w"/>
                                          </p:val>
                                        </p:tav>
                                      </p:tavLst>
                                    </p:anim>
                                    <p:anim calcmode="lin" valueType="num">
                                      <p:cBhvr>
                                        <p:cTn id="22" dur="1000" fill="hold"/>
                                        <p:tgtEl>
                                          <p:spTgt spid="187395"/>
                                        </p:tgtEl>
                                        <p:attrNameLst>
                                          <p:attrName>ppt_h</p:attrName>
                                        </p:attrNameLst>
                                      </p:cBhvr>
                                      <p:tavLst>
                                        <p:tav tm="0">
                                          <p:val>
                                            <p:strVal val="#ppt_h"/>
                                          </p:val>
                                        </p:tav>
                                        <p:tav tm="100000">
                                          <p:val>
                                            <p:strVal val="#ppt_h"/>
                                          </p:val>
                                        </p:tav>
                                      </p:tavLst>
                                    </p:anim>
                                    <p:animEffect transition="in" filter="fade">
                                      <p:cBhvr>
                                        <p:cTn id="23" dur="1000"/>
                                        <p:tgtEl>
                                          <p:spTgt spid="18739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8" showWhenStopped="0">
                <p:cTn id="24" fill="hold" display="0">
                  <p:stCondLst>
                    <p:cond delay="indefinite"/>
                  </p:stCondLst>
                  <p:endCondLst>
                    <p:cond evt="onPrev" delay="0">
                      <p:tgtEl>
                        <p:sldTgt/>
                      </p:tgtEl>
                    </p:cond>
                    <p:cond evt="onStopAudio" delay="0">
                      <p:tgtEl>
                        <p:sldTgt/>
                      </p:tgtEl>
                    </p:cond>
                  </p:endCondLst>
                </p:cTn>
                <p:tgtEl>
                  <p:spTgt spid="187398"/>
                </p:tgtEl>
              </p:cMediaNode>
            </p:audio>
          </p:childTnLst>
        </p:cTn>
      </p:par>
    </p:tnLst>
    <p:bldLst>
      <p:bldP spid="187394" grpId="0" animBg="1"/>
      <p:bldP spid="187394" grpId="1" animBg="1"/>
      <p:bldP spid="187395" grpId="0" animBg="1"/>
      <p:bldP spid="1873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Oval 2"/>
          <p:cNvSpPr>
            <a:spLocks noChangeArrowheads="1"/>
          </p:cNvSpPr>
          <p:nvPr/>
        </p:nvSpPr>
        <p:spPr bwMode="auto">
          <a:xfrm>
            <a:off x="539750" y="2565400"/>
            <a:ext cx="1296988" cy="1152525"/>
          </a:xfrm>
          <a:prstGeom prst="ellipse">
            <a:avLst/>
          </a:prstGeom>
          <a:gradFill rotWithShape="1">
            <a:gsLst>
              <a:gs pos="0">
                <a:schemeClr val="accent1"/>
              </a:gs>
              <a:gs pos="50000">
                <a:schemeClr val="bg1"/>
              </a:gs>
              <a:gs pos="100000">
                <a:schemeClr val="accent1"/>
              </a:gs>
            </a:gsLst>
            <a:lin ang="5400000" scaled="1"/>
          </a:gradFill>
          <a:ln w="9525">
            <a:noFill/>
            <a:round/>
            <a:headEnd/>
            <a:tailEnd/>
          </a:ln>
          <a:effectLst>
            <a:outerShdw dist="107763" dir="18900000" algn="ctr" rotWithShape="0">
              <a:schemeClr val="bg2">
                <a:alpha val="50000"/>
              </a:schemeClr>
            </a:outerShdw>
          </a:effectLst>
        </p:spPr>
        <p:txBody>
          <a:bodyPr wrap="none" anchor="ctr"/>
          <a:lstStyle/>
          <a:p>
            <a:endParaRPr lang="ru-RU"/>
          </a:p>
        </p:txBody>
      </p:sp>
      <p:pic>
        <p:nvPicPr>
          <p:cNvPr id="190467" name="Picture 3" descr="снж1"/>
          <p:cNvPicPr>
            <a:picLocks noChangeAspect="1" noChangeArrowheads="1"/>
          </p:cNvPicPr>
          <p:nvPr/>
        </p:nvPicPr>
        <p:blipFill>
          <a:blip r:embed="rId2" cstate="print"/>
          <a:srcRect/>
          <a:stretch>
            <a:fillRect/>
          </a:stretch>
        </p:blipFill>
        <p:spPr bwMode="auto">
          <a:xfrm>
            <a:off x="8172450" y="476250"/>
            <a:ext cx="714375" cy="714375"/>
          </a:xfrm>
          <a:prstGeom prst="rect">
            <a:avLst/>
          </a:prstGeom>
          <a:noFill/>
        </p:spPr>
      </p:pic>
      <p:sp>
        <p:nvSpPr>
          <p:cNvPr id="190468" name="AutoShape 4"/>
          <p:cNvSpPr>
            <a:spLocks noChangeArrowheads="1"/>
          </p:cNvSpPr>
          <p:nvPr/>
        </p:nvSpPr>
        <p:spPr bwMode="auto">
          <a:xfrm rot="9752196">
            <a:off x="8388350" y="188913"/>
            <a:ext cx="503238" cy="720725"/>
          </a:xfrm>
          <a:prstGeom prst="moon">
            <a:avLst>
              <a:gd name="adj" fmla="val 50000"/>
            </a:avLst>
          </a:prstGeom>
          <a:gradFill rotWithShape="1">
            <a:gsLst>
              <a:gs pos="0">
                <a:schemeClr val="bg1"/>
              </a:gs>
              <a:gs pos="50000">
                <a:srgbClr val="FFFF00"/>
              </a:gs>
              <a:gs pos="100000">
                <a:schemeClr val="bg1"/>
              </a:gs>
            </a:gsLst>
            <a:lin ang="5400000" scaled="1"/>
          </a:gradFill>
          <a:ln w="9525">
            <a:noFill/>
            <a:miter lim="800000"/>
            <a:headEnd/>
            <a:tailEnd/>
          </a:ln>
          <a:effectLst/>
        </p:spPr>
        <p:txBody>
          <a:bodyPr wrap="none" anchor="ctr"/>
          <a:lstStyle/>
          <a:p>
            <a:endParaRPr lang="ru-RU"/>
          </a:p>
        </p:txBody>
      </p:sp>
      <p:pic>
        <p:nvPicPr>
          <p:cNvPr id="190469" name="Picture 5" descr="fdeb16659c4484d11187cd40b23b3b3b"/>
          <p:cNvPicPr>
            <a:picLocks noChangeAspect="1" noChangeArrowheads="1" noCrop="1"/>
          </p:cNvPicPr>
          <p:nvPr/>
        </p:nvPicPr>
        <p:blipFill>
          <a:blip r:embed="rId3" cstate="print"/>
          <a:srcRect/>
          <a:stretch>
            <a:fillRect/>
          </a:stretch>
        </p:blipFill>
        <p:spPr bwMode="auto">
          <a:xfrm>
            <a:off x="2700338" y="908050"/>
            <a:ext cx="323850" cy="314325"/>
          </a:xfrm>
          <a:prstGeom prst="rect">
            <a:avLst/>
          </a:prstGeom>
          <a:noFill/>
        </p:spPr>
      </p:pic>
      <p:pic>
        <p:nvPicPr>
          <p:cNvPr id="190470" name="Picture 6" descr="fdeb16659c4484d11187cd40b23b3b3b"/>
          <p:cNvPicPr>
            <a:picLocks noChangeAspect="1" noChangeArrowheads="1" noCrop="1"/>
          </p:cNvPicPr>
          <p:nvPr/>
        </p:nvPicPr>
        <p:blipFill>
          <a:blip r:embed="rId3" cstate="print"/>
          <a:srcRect/>
          <a:stretch>
            <a:fillRect/>
          </a:stretch>
        </p:blipFill>
        <p:spPr bwMode="auto">
          <a:xfrm>
            <a:off x="4211638" y="333375"/>
            <a:ext cx="323850" cy="314325"/>
          </a:xfrm>
          <a:prstGeom prst="rect">
            <a:avLst/>
          </a:prstGeom>
          <a:noFill/>
        </p:spPr>
      </p:pic>
      <p:sp>
        <p:nvSpPr>
          <p:cNvPr id="190471" name="Tree"/>
          <p:cNvSpPr>
            <a:spLocks noEditPoints="1" noChangeArrowheads="1"/>
          </p:cNvSpPr>
          <p:nvPr/>
        </p:nvSpPr>
        <p:spPr bwMode="auto">
          <a:xfrm>
            <a:off x="0" y="260350"/>
            <a:ext cx="1116013" cy="115252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noFill/>
            <a:miter lim="800000"/>
            <a:headEnd/>
            <a:tailEnd/>
          </a:ln>
          <a:effectLst>
            <a:outerShdw dist="107763" dir="13500000" algn="ctr" rotWithShape="0">
              <a:srgbClr val="008000">
                <a:alpha val="50000"/>
              </a:srgbClr>
            </a:outerShdw>
          </a:effectLst>
        </p:spPr>
        <p:txBody>
          <a:bodyPr/>
          <a:lstStyle/>
          <a:p>
            <a:endParaRPr lang="ru-RU"/>
          </a:p>
        </p:txBody>
      </p:sp>
      <p:sp>
        <p:nvSpPr>
          <p:cNvPr id="190472" name="Oval 8"/>
          <p:cNvSpPr>
            <a:spLocks noChangeArrowheads="1"/>
          </p:cNvSpPr>
          <p:nvPr/>
        </p:nvSpPr>
        <p:spPr bwMode="auto">
          <a:xfrm>
            <a:off x="5940425" y="1844675"/>
            <a:ext cx="2808288" cy="2447925"/>
          </a:xfrm>
          <a:prstGeom prst="ellipse">
            <a:avLst/>
          </a:prstGeom>
          <a:gradFill rotWithShape="1">
            <a:gsLst>
              <a:gs pos="0">
                <a:schemeClr val="bg1"/>
              </a:gs>
              <a:gs pos="100000">
                <a:schemeClr val="accent1"/>
              </a:gs>
            </a:gsLst>
            <a:path path="shape">
              <a:fillToRect l="50000" t="50000" r="50000" b="50000"/>
            </a:path>
          </a:gradFill>
          <a:ln w="9525">
            <a:noFill/>
            <a:round/>
            <a:headEnd/>
            <a:tailEnd/>
          </a:ln>
          <a:effectLst>
            <a:outerShdw dist="107763" dir="18900000" algn="ctr" rotWithShape="0">
              <a:schemeClr val="bg2">
                <a:alpha val="50000"/>
              </a:schemeClr>
            </a:outerShdw>
          </a:effectLst>
        </p:spPr>
        <p:txBody>
          <a:bodyPr wrap="none" anchor="ctr"/>
          <a:lstStyle/>
          <a:p>
            <a:endParaRPr lang="ru-RU"/>
          </a:p>
        </p:txBody>
      </p:sp>
      <p:pic>
        <p:nvPicPr>
          <p:cNvPr id="190473" name="Picture 9" descr="fdeb16659c4484d11187cd40b23b3b3b"/>
          <p:cNvPicPr>
            <a:picLocks noChangeAspect="1" noChangeArrowheads="1" noCrop="1"/>
          </p:cNvPicPr>
          <p:nvPr/>
        </p:nvPicPr>
        <p:blipFill>
          <a:blip r:embed="rId3" cstate="print"/>
          <a:srcRect/>
          <a:stretch>
            <a:fillRect/>
          </a:stretch>
        </p:blipFill>
        <p:spPr bwMode="auto">
          <a:xfrm>
            <a:off x="1476375" y="333375"/>
            <a:ext cx="323850" cy="314325"/>
          </a:xfrm>
          <a:prstGeom prst="rect">
            <a:avLst/>
          </a:prstGeom>
          <a:noFill/>
        </p:spPr>
      </p:pic>
      <p:pic>
        <p:nvPicPr>
          <p:cNvPr id="190474" name="Picture 10" descr="fdeb16659c4484d11187cd40b23b3b3b"/>
          <p:cNvPicPr>
            <a:picLocks noChangeAspect="1" noChangeArrowheads="1" noCrop="1"/>
          </p:cNvPicPr>
          <p:nvPr/>
        </p:nvPicPr>
        <p:blipFill>
          <a:blip r:embed="rId3" cstate="print"/>
          <a:srcRect/>
          <a:stretch>
            <a:fillRect/>
          </a:stretch>
        </p:blipFill>
        <p:spPr bwMode="auto">
          <a:xfrm>
            <a:off x="5724525" y="1052513"/>
            <a:ext cx="323850" cy="314325"/>
          </a:xfrm>
          <a:prstGeom prst="rect">
            <a:avLst/>
          </a:prstGeom>
          <a:noFill/>
        </p:spPr>
      </p:pic>
      <p:pic>
        <p:nvPicPr>
          <p:cNvPr id="190475" name="Picture 11" descr="fdeb16659c4484d11187cd40b23b3b3b"/>
          <p:cNvPicPr>
            <a:picLocks noChangeAspect="1" noChangeArrowheads="1" noCrop="1"/>
          </p:cNvPicPr>
          <p:nvPr/>
        </p:nvPicPr>
        <p:blipFill>
          <a:blip r:embed="rId3" cstate="print"/>
          <a:srcRect/>
          <a:stretch>
            <a:fillRect/>
          </a:stretch>
        </p:blipFill>
        <p:spPr bwMode="auto">
          <a:xfrm>
            <a:off x="7019925" y="908050"/>
            <a:ext cx="323850" cy="314325"/>
          </a:xfrm>
          <a:prstGeom prst="rect">
            <a:avLst/>
          </a:prstGeom>
          <a:noFill/>
        </p:spPr>
      </p:pic>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3000" accel="50000" decel="50000" fill="hold" grpId="0" nodeType="withEffect">
                                  <p:stCondLst>
                                    <p:cond delay="0"/>
                                  </p:stCondLst>
                                  <p:childTnLst>
                                    <p:animMotion origin="layout" path="M 0.00781 -1.85185E-6 L 0.7559 -1.85185E-6 " pathEditMode="relative" rAng="0" ptsTypes="AA">
                                      <p:cBhvr>
                                        <p:cTn id="6" dur="2000" spd="-100000" fill="hold"/>
                                        <p:tgtEl>
                                          <p:spTgt spid="190466"/>
                                        </p:tgtEl>
                                        <p:attrNameLst>
                                          <p:attrName>ppt_x</p:attrName>
                                          <p:attrName>ppt_y</p:attrName>
                                        </p:attrNameLst>
                                      </p:cBhvr>
                                      <p:rCtr x="374" y="0"/>
                                    </p:animMotion>
                                  </p:childTnLst>
                                </p:cTn>
                              </p:par>
                            </p:childTnLst>
                          </p:cTn>
                        </p:par>
                        <p:par>
                          <p:cTn id="7" fill="hold">
                            <p:stCondLst>
                              <p:cond delay="6000"/>
                            </p:stCondLst>
                            <p:childTnLst>
                              <p:par>
                                <p:cTn id="8" presetID="63" presetClass="path" presetSubtype="0" repeatCount="3000" accel="50000" decel="50000" fill="hold" grpId="1" nodeType="afterEffect">
                                  <p:stCondLst>
                                    <p:cond delay="0"/>
                                  </p:stCondLst>
                                  <p:childTnLst>
                                    <p:animMotion origin="layout" path="M -1.11111E-6 -1.85185E-6 L 0.74809 -1.85185E-6 " pathEditMode="relative" rAng="0" ptsTypes="AA">
                                      <p:cBhvr>
                                        <p:cTn id="9" dur="2000" fill="hold"/>
                                        <p:tgtEl>
                                          <p:spTgt spid="190466"/>
                                        </p:tgtEl>
                                        <p:attrNameLst>
                                          <p:attrName>ppt_x</p:attrName>
                                          <p:attrName>ppt_y</p:attrName>
                                        </p:attrNameLst>
                                      </p:cBhvr>
                                      <p:rCtr x="374" y="0"/>
                                    </p:animMotion>
                                  </p:childTnLst>
                                </p:cTn>
                              </p:par>
                            </p:childTnLst>
                          </p:cTn>
                        </p:par>
                        <p:par>
                          <p:cTn id="10" fill="hold">
                            <p:stCondLst>
                              <p:cond delay="12000"/>
                            </p:stCondLst>
                            <p:childTnLst>
                              <p:par>
                                <p:cTn id="11" presetID="55" presetClass="entr" presetSubtype="0" fill="hold" grpId="0" nodeType="afterEffect">
                                  <p:stCondLst>
                                    <p:cond delay="0"/>
                                  </p:stCondLst>
                                  <p:childTnLst>
                                    <p:set>
                                      <p:cBhvr>
                                        <p:cTn id="12" dur="1" fill="hold">
                                          <p:stCondLst>
                                            <p:cond delay="0"/>
                                          </p:stCondLst>
                                        </p:cTn>
                                        <p:tgtEl>
                                          <p:spTgt spid="190472"/>
                                        </p:tgtEl>
                                        <p:attrNameLst>
                                          <p:attrName>style.visibility</p:attrName>
                                        </p:attrNameLst>
                                      </p:cBhvr>
                                      <p:to>
                                        <p:strVal val="visible"/>
                                      </p:to>
                                    </p:set>
                                    <p:anim calcmode="lin" valueType="num">
                                      <p:cBhvr>
                                        <p:cTn id="13" dur="1000" fill="hold"/>
                                        <p:tgtEl>
                                          <p:spTgt spid="190472"/>
                                        </p:tgtEl>
                                        <p:attrNameLst>
                                          <p:attrName>ppt_w</p:attrName>
                                        </p:attrNameLst>
                                      </p:cBhvr>
                                      <p:tavLst>
                                        <p:tav tm="0">
                                          <p:val>
                                            <p:strVal val="#ppt_w*0.70"/>
                                          </p:val>
                                        </p:tav>
                                        <p:tav tm="100000">
                                          <p:val>
                                            <p:strVal val="#ppt_w"/>
                                          </p:val>
                                        </p:tav>
                                      </p:tavLst>
                                    </p:anim>
                                    <p:anim calcmode="lin" valueType="num">
                                      <p:cBhvr>
                                        <p:cTn id="14" dur="1000" fill="hold"/>
                                        <p:tgtEl>
                                          <p:spTgt spid="190472"/>
                                        </p:tgtEl>
                                        <p:attrNameLst>
                                          <p:attrName>ppt_h</p:attrName>
                                        </p:attrNameLst>
                                      </p:cBhvr>
                                      <p:tavLst>
                                        <p:tav tm="0">
                                          <p:val>
                                            <p:strVal val="#ppt_h"/>
                                          </p:val>
                                        </p:tav>
                                        <p:tav tm="100000">
                                          <p:val>
                                            <p:strVal val="#ppt_h"/>
                                          </p:val>
                                        </p:tav>
                                      </p:tavLst>
                                    </p:anim>
                                    <p:animEffect transition="in" filter="fade">
                                      <p:cBhvr>
                                        <p:cTn id="15" dur="1000"/>
                                        <p:tgtEl>
                                          <p:spTgt spid="190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animBg="1"/>
      <p:bldP spid="190466" grpId="1" animBg="1"/>
      <p:bldP spid="19047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fdeb16659c4484d11187cd40b23b3b3b"/>
          <p:cNvPicPr>
            <a:picLocks noChangeAspect="1" noChangeArrowheads="1" noCrop="1"/>
          </p:cNvPicPr>
          <p:nvPr/>
        </p:nvPicPr>
        <p:blipFill>
          <a:blip r:embed="rId2" cstate="print"/>
          <a:srcRect/>
          <a:stretch>
            <a:fillRect/>
          </a:stretch>
        </p:blipFill>
        <p:spPr bwMode="auto">
          <a:xfrm>
            <a:off x="7019925" y="333375"/>
            <a:ext cx="323850" cy="314325"/>
          </a:xfrm>
          <a:prstGeom prst="rect">
            <a:avLst/>
          </a:prstGeom>
          <a:noFill/>
        </p:spPr>
      </p:pic>
      <p:pic>
        <p:nvPicPr>
          <p:cNvPr id="194563" name="Picture 3" descr="fdeb16659c4484d11187cd40b23b3b3b"/>
          <p:cNvPicPr>
            <a:picLocks noChangeAspect="1" noChangeArrowheads="1" noCrop="1"/>
          </p:cNvPicPr>
          <p:nvPr/>
        </p:nvPicPr>
        <p:blipFill>
          <a:blip r:embed="rId2" cstate="print"/>
          <a:srcRect/>
          <a:stretch>
            <a:fillRect/>
          </a:stretch>
        </p:blipFill>
        <p:spPr bwMode="auto">
          <a:xfrm>
            <a:off x="684213" y="836613"/>
            <a:ext cx="323850" cy="314325"/>
          </a:xfrm>
          <a:prstGeom prst="rect">
            <a:avLst/>
          </a:prstGeom>
          <a:noFill/>
        </p:spPr>
      </p:pic>
      <p:pic>
        <p:nvPicPr>
          <p:cNvPr id="194564" name="Picture 4" descr="fdeb16659c4484d11187cd40b23b3b3b"/>
          <p:cNvPicPr>
            <a:picLocks noChangeAspect="1" noChangeArrowheads="1" noCrop="1"/>
          </p:cNvPicPr>
          <p:nvPr/>
        </p:nvPicPr>
        <p:blipFill>
          <a:blip r:embed="rId2" cstate="print"/>
          <a:srcRect/>
          <a:stretch>
            <a:fillRect/>
          </a:stretch>
        </p:blipFill>
        <p:spPr bwMode="auto">
          <a:xfrm>
            <a:off x="323850" y="1341438"/>
            <a:ext cx="323850" cy="314325"/>
          </a:xfrm>
          <a:prstGeom prst="rect">
            <a:avLst/>
          </a:prstGeom>
          <a:noFill/>
        </p:spPr>
      </p:pic>
      <p:pic>
        <p:nvPicPr>
          <p:cNvPr id="194565" name="Picture 5" descr="fdeb16659c4484d11187cd40b23b3b3b"/>
          <p:cNvPicPr>
            <a:picLocks noChangeAspect="1" noChangeArrowheads="1" noCrop="1"/>
          </p:cNvPicPr>
          <p:nvPr/>
        </p:nvPicPr>
        <p:blipFill>
          <a:blip r:embed="rId2" cstate="print"/>
          <a:srcRect/>
          <a:stretch>
            <a:fillRect/>
          </a:stretch>
        </p:blipFill>
        <p:spPr bwMode="auto">
          <a:xfrm>
            <a:off x="4067175" y="1341438"/>
            <a:ext cx="323850" cy="314325"/>
          </a:xfrm>
          <a:prstGeom prst="rect">
            <a:avLst/>
          </a:prstGeom>
          <a:noFill/>
        </p:spPr>
      </p:pic>
      <p:pic>
        <p:nvPicPr>
          <p:cNvPr id="194566" name="Picture 6" descr="fdeb16659c4484d11187cd40b23b3b3b"/>
          <p:cNvPicPr>
            <a:picLocks noChangeAspect="1" noChangeArrowheads="1" noCrop="1"/>
          </p:cNvPicPr>
          <p:nvPr/>
        </p:nvPicPr>
        <p:blipFill>
          <a:blip r:embed="rId2" cstate="print"/>
          <a:srcRect/>
          <a:stretch>
            <a:fillRect/>
          </a:stretch>
        </p:blipFill>
        <p:spPr bwMode="auto">
          <a:xfrm>
            <a:off x="2771775" y="333375"/>
            <a:ext cx="323850" cy="314325"/>
          </a:xfrm>
          <a:prstGeom prst="rect">
            <a:avLst/>
          </a:prstGeom>
          <a:noFill/>
        </p:spPr>
      </p:pic>
      <p:grpSp>
        <p:nvGrpSpPr>
          <p:cNvPr id="2" name="Group 7"/>
          <p:cNvGrpSpPr>
            <a:grpSpLocks/>
          </p:cNvGrpSpPr>
          <p:nvPr/>
        </p:nvGrpSpPr>
        <p:grpSpPr bwMode="auto">
          <a:xfrm>
            <a:off x="6443663" y="1268413"/>
            <a:ext cx="2303462" cy="2808287"/>
            <a:chOff x="4105" y="754"/>
            <a:chExt cx="1451" cy="1587"/>
          </a:xfrm>
        </p:grpSpPr>
        <p:grpSp>
          <p:nvGrpSpPr>
            <p:cNvPr id="3" name="Group 8"/>
            <p:cNvGrpSpPr>
              <a:grpSpLocks/>
            </p:cNvGrpSpPr>
            <p:nvPr/>
          </p:nvGrpSpPr>
          <p:grpSpPr bwMode="auto">
            <a:xfrm>
              <a:off x="4286" y="845"/>
              <a:ext cx="1089" cy="1496"/>
              <a:chOff x="4286" y="845"/>
              <a:chExt cx="1089" cy="1496"/>
            </a:xfrm>
          </p:grpSpPr>
          <p:sp>
            <p:nvSpPr>
              <p:cNvPr id="194569" name="AutoShape 9"/>
              <p:cNvSpPr>
                <a:spLocks noChangeArrowheads="1"/>
              </p:cNvSpPr>
              <p:nvPr/>
            </p:nvSpPr>
            <p:spPr bwMode="auto">
              <a:xfrm>
                <a:off x="4649" y="845"/>
                <a:ext cx="680" cy="499"/>
              </a:xfrm>
              <a:prstGeom prst="cloudCallout">
                <a:avLst>
                  <a:gd name="adj1" fmla="val -43750"/>
                  <a:gd name="adj2" fmla="val 70000"/>
                </a:avLst>
              </a:prstGeom>
              <a:solidFill>
                <a:schemeClr val="bg1"/>
              </a:solidFill>
              <a:ln w="9525">
                <a:noFill/>
                <a:round/>
                <a:headEnd/>
                <a:tailEnd/>
              </a:ln>
              <a:effectLst>
                <a:outerShdw dist="107763" dir="13500000" algn="ctr" rotWithShape="0">
                  <a:schemeClr val="bg2">
                    <a:alpha val="50000"/>
                  </a:schemeClr>
                </a:outerShdw>
              </a:effectLst>
            </p:spPr>
            <p:txBody>
              <a:bodyPr/>
              <a:lstStyle/>
              <a:p>
                <a:pPr algn="ctr"/>
                <a:endParaRPr lang="ru-RU"/>
              </a:p>
            </p:txBody>
          </p:sp>
          <p:pic>
            <p:nvPicPr>
              <p:cNvPr id="194570" name="Picture 10" descr="fdeb16659c4484d11187cd40b23b3b3b"/>
              <p:cNvPicPr>
                <a:picLocks noChangeAspect="1" noChangeArrowheads="1" noCrop="1"/>
              </p:cNvPicPr>
              <p:nvPr/>
            </p:nvPicPr>
            <p:blipFill>
              <a:blip r:embed="rId2" cstate="print"/>
              <a:srcRect/>
              <a:stretch>
                <a:fillRect/>
              </a:stretch>
            </p:blipFill>
            <p:spPr bwMode="auto">
              <a:xfrm>
                <a:off x="4921" y="1071"/>
                <a:ext cx="204" cy="198"/>
              </a:xfrm>
              <a:prstGeom prst="rect">
                <a:avLst/>
              </a:prstGeom>
              <a:noFill/>
            </p:spPr>
          </p:pic>
          <p:sp>
            <p:nvSpPr>
              <p:cNvPr id="194571" name="Rectangle 11" descr="Горизонтальный кирпич"/>
              <p:cNvSpPr>
                <a:spLocks noChangeArrowheads="1"/>
              </p:cNvSpPr>
              <p:nvPr/>
            </p:nvSpPr>
            <p:spPr bwMode="auto">
              <a:xfrm>
                <a:off x="4286" y="1706"/>
                <a:ext cx="1089" cy="635"/>
              </a:xfrm>
              <a:prstGeom prst="rect">
                <a:avLst/>
              </a:prstGeom>
              <a:pattFill prst="horzBrick">
                <a:fgClr>
                  <a:schemeClr val="tx2"/>
                </a:fgClr>
                <a:bgClr>
                  <a:schemeClr val="bg1"/>
                </a:bgClr>
              </a:patt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ru-RU"/>
              </a:p>
            </p:txBody>
          </p:sp>
          <p:sp>
            <p:nvSpPr>
              <p:cNvPr id="194572" name="AutoShape 12"/>
              <p:cNvSpPr>
                <a:spLocks noChangeArrowheads="1"/>
              </p:cNvSpPr>
              <p:nvPr/>
            </p:nvSpPr>
            <p:spPr bwMode="auto">
              <a:xfrm flipH="1">
                <a:off x="4513" y="1842"/>
                <a:ext cx="227" cy="182"/>
              </a:xfrm>
              <a:prstGeom prst="bevel">
                <a:avLst>
                  <a:gd name="adj" fmla="val 12500"/>
                </a:avLst>
              </a:prstGeom>
              <a:solidFill>
                <a:schemeClr val="accent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ru-RU"/>
              </a:p>
            </p:txBody>
          </p:sp>
          <p:sp>
            <p:nvSpPr>
              <p:cNvPr id="194573" name="AutoShape 13"/>
              <p:cNvSpPr>
                <a:spLocks noChangeArrowheads="1"/>
              </p:cNvSpPr>
              <p:nvPr/>
            </p:nvSpPr>
            <p:spPr bwMode="auto">
              <a:xfrm>
                <a:off x="4921" y="1842"/>
                <a:ext cx="227" cy="182"/>
              </a:xfrm>
              <a:prstGeom prst="bevel">
                <a:avLst>
                  <a:gd name="adj" fmla="val 12500"/>
                </a:avLst>
              </a:prstGeom>
              <a:solidFill>
                <a:schemeClr val="accent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ru-RU"/>
              </a:p>
            </p:txBody>
          </p:sp>
        </p:grpSp>
        <p:sp>
          <p:nvSpPr>
            <p:cNvPr id="194574" name="AutoShape 14" descr="Плетенка"/>
            <p:cNvSpPr>
              <a:spLocks noChangeArrowheads="1"/>
            </p:cNvSpPr>
            <p:nvPr/>
          </p:nvSpPr>
          <p:spPr bwMode="auto">
            <a:xfrm>
              <a:off x="4105" y="754"/>
              <a:ext cx="1451" cy="952"/>
            </a:xfrm>
            <a:prstGeom prst="triangle">
              <a:avLst>
                <a:gd name="adj" fmla="val 50000"/>
              </a:avLst>
            </a:prstGeom>
            <a:pattFill prst="weave">
              <a:fgClr>
                <a:srgbClr val="CC6600"/>
              </a:fgClr>
              <a:bgClr>
                <a:schemeClr val="bg1"/>
              </a:bgClr>
            </a:patt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ru-RU"/>
            </a:p>
          </p:txBody>
        </p:sp>
      </p:grpSp>
      <p:sp>
        <p:nvSpPr>
          <p:cNvPr id="194575" name="Tree"/>
          <p:cNvSpPr>
            <a:spLocks noEditPoints="1" noChangeArrowheads="1"/>
          </p:cNvSpPr>
          <p:nvPr/>
        </p:nvSpPr>
        <p:spPr bwMode="auto">
          <a:xfrm>
            <a:off x="0" y="260350"/>
            <a:ext cx="1116013" cy="115252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noFill/>
            <a:miter lim="800000"/>
            <a:headEnd/>
            <a:tailEnd/>
          </a:ln>
          <a:effectLst>
            <a:outerShdw dist="107763" dir="13500000" algn="ctr" rotWithShape="0">
              <a:srgbClr val="008000">
                <a:alpha val="50000"/>
              </a:srgbClr>
            </a:outerShdw>
          </a:effectLst>
        </p:spPr>
        <p:txBody>
          <a:bodyPr/>
          <a:lstStyle/>
          <a:p>
            <a:endParaRPr lang="ru-RU"/>
          </a:p>
        </p:txBody>
      </p:sp>
      <p:pic>
        <p:nvPicPr>
          <p:cNvPr id="194576" name="Picture 16" descr="fdeb16659c4484d11187cd40b23b3b3b"/>
          <p:cNvPicPr>
            <a:picLocks noChangeAspect="1" noChangeArrowheads="1" noCrop="1"/>
          </p:cNvPicPr>
          <p:nvPr/>
        </p:nvPicPr>
        <p:blipFill>
          <a:blip r:embed="rId2" cstate="print"/>
          <a:srcRect/>
          <a:stretch>
            <a:fillRect/>
          </a:stretch>
        </p:blipFill>
        <p:spPr bwMode="auto">
          <a:xfrm>
            <a:off x="4787900" y="404813"/>
            <a:ext cx="323850" cy="314325"/>
          </a:xfrm>
          <a:prstGeom prst="rect">
            <a:avLst/>
          </a:prstGeom>
          <a:noFill/>
        </p:spPr>
      </p:pic>
      <p:sp>
        <p:nvSpPr>
          <p:cNvPr id="194577" name="Tree" descr="t79082"/>
          <p:cNvSpPr>
            <a:spLocks noEditPoints="1" noChangeArrowheads="1"/>
          </p:cNvSpPr>
          <p:nvPr/>
        </p:nvSpPr>
        <p:spPr bwMode="auto">
          <a:xfrm>
            <a:off x="250825" y="620713"/>
            <a:ext cx="1943100" cy="2087562"/>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blipFill dpi="0" rotWithShape="1">
            <a:blip r:embed="rId3" cstate="print"/>
            <a:srcRect/>
            <a:stretch>
              <a:fillRect/>
            </a:stretch>
          </a:blipFill>
          <a:ln w="9525">
            <a:noFill/>
            <a:miter lim="800000"/>
            <a:headEnd/>
            <a:tailEnd/>
          </a:ln>
          <a:effectLst>
            <a:outerShdw dist="107763" dir="13500000" algn="ctr" rotWithShape="0">
              <a:srgbClr val="008000">
                <a:alpha val="50000"/>
              </a:srgbClr>
            </a:outerShdw>
          </a:effectLst>
        </p:spPr>
        <p:txBody>
          <a:bodyPr/>
          <a:lstStyle/>
          <a:p>
            <a:endParaRPr lang="ru-RU"/>
          </a:p>
        </p:txBody>
      </p:sp>
      <p:pic>
        <p:nvPicPr>
          <p:cNvPr id="194578" name="Picture 18" descr="аним салют"/>
          <p:cNvPicPr>
            <a:picLocks noChangeAspect="1" noChangeArrowheads="1" noCrop="1"/>
          </p:cNvPicPr>
          <p:nvPr/>
        </p:nvPicPr>
        <p:blipFill>
          <a:blip r:embed="rId4" cstate="print"/>
          <a:srcRect/>
          <a:stretch>
            <a:fillRect/>
          </a:stretch>
        </p:blipFill>
        <p:spPr bwMode="auto">
          <a:xfrm>
            <a:off x="250825" y="1773238"/>
            <a:ext cx="495300" cy="438150"/>
          </a:xfrm>
          <a:prstGeom prst="rect">
            <a:avLst/>
          </a:prstGeom>
          <a:noFill/>
        </p:spPr>
      </p:pic>
      <p:sp>
        <p:nvSpPr>
          <p:cNvPr id="194579" name="AutoShape 19"/>
          <p:cNvSpPr>
            <a:spLocks noChangeArrowheads="1"/>
          </p:cNvSpPr>
          <p:nvPr/>
        </p:nvSpPr>
        <p:spPr bwMode="auto">
          <a:xfrm rot="9752196">
            <a:off x="8243888" y="188913"/>
            <a:ext cx="503237" cy="720725"/>
          </a:xfrm>
          <a:prstGeom prst="moon">
            <a:avLst>
              <a:gd name="adj" fmla="val 50000"/>
            </a:avLst>
          </a:prstGeom>
          <a:gradFill rotWithShape="1">
            <a:gsLst>
              <a:gs pos="0">
                <a:schemeClr val="bg1"/>
              </a:gs>
              <a:gs pos="50000">
                <a:srgbClr val="FFFF00"/>
              </a:gs>
              <a:gs pos="100000">
                <a:schemeClr val="bg1"/>
              </a:gs>
            </a:gsLst>
            <a:lin ang="5400000" scaled="1"/>
          </a:gradFill>
          <a:ln w="9525">
            <a:noFill/>
            <a:miter lim="800000"/>
            <a:headEnd/>
            <a:tailEnd/>
          </a:ln>
          <a:effectLst/>
        </p:spPr>
        <p:txBody>
          <a:bodyPr wrap="none" anchor="ctr"/>
          <a:lstStyle/>
          <a:p>
            <a:endParaRPr lang="ru-RU"/>
          </a:p>
        </p:txBody>
      </p:sp>
      <p:pic>
        <p:nvPicPr>
          <p:cNvPr id="194580" name="Picture 20" descr="аним салют"/>
          <p:cNvPicPr>
            <a:picLocks noChangeAspect="1" noChangeArrowheads="1" noCrop="1"/>
          </p:cNvPicPr>
          <p:nvPr/>
        </p:nvPicPr>
        <p:blipFill>
          <a:blip r:embed="rId4" cstate="print"/>
          <a:srcRect/>
          <a:stretch>
            <a:fillRect/>
          </a:stretch>
        </p:blipFill>
        <p:spPr bwMode="auto">
          <a:xfrm>
            <a:off x="6300788" y="476250"/>
            <a:ext cx="495300" cy="438150"/>
          </a:xfrm>
          <a:prstGeom prst="rect">
            <a:avLst/>
          </a:prstGeom>
          <a:noFill/>
        </p:spPr>
      </p:pic>
      <p:pic>
        <p:nvPicPr>
          <p:cNvPr id="194581" name="Picture 21" descr="снж1"/>
          <p:cNvPicPr>
            <a:picLocks noChangeAspect="1" noChangeArrowheads="1"/>
          </p:cNvPicPr>
          <p:nvPr/>
        </p:nvPicPr>
        <p:blipFill>
          <a:blip r:embed="rId5" cstate="print"/>
          <a:srcRect/>
          <a:stretch>
            <a:fillRect/>
          </a:stretch>
        </p:blipFill>
        <p:spPr bwMode="auto">
          <a:xfrm>
            <a:off x="8243888" y="333375"/>
            <a:ext cx="714375" cy="714375"/>
          </a:xfrm>
          <a:prstGeom prst="rect">
            <a:avLst/>
          </a:prstGeom>
          <a:noFill/>
        </p:spPr>
      </p:pic>
      <p:pic>
        <p:nvPicPr>
          <p:cNvPr id="194582" name="Picture 22" descr="снж1"/>
          <p:cNvPicPr>
            <a:picLocks noChangeAspect="1" noChangeArrowheads="1"/>
          </p:cNvPicPr>
          <p:nvPr/>
        </p:nvPicPr>
        <p:blipFill>
          <a:blip r:embed="rId5" cstate="print"/>
          <a:srcRect/>
          <a:stretch>
            <a:fillRect/>
          </a:stretch>
        </p:blipFill>
        <p:spPr bwMode="auto">
          <a:xfrm>
            <a:off x="8101013" y="620713"/>
            <a:ext cx="714375" cy="714375"/>
          </a:xfrm>
          <a:prstGeom prst="rect">
            <a:avLst/>
          </a:prstGeom>
          <a:noFill/>
        </p:spPr>
      </p:pic>
      <p:sp>
        <p:nvSpPr>
          <p:cNvPr id="194583" name="Oval 23"/>
          <p:cNvSpPr>
            <a:spLocks noChangeArrowheads="1"/>
          </p:cNvSpPr>
          <p:nvPr/>
        </p:nvSpPr>
        <p:spPr bwMode="auto">
          <a:xfrm>
            <a:off x="2916238" y="1052513"/>
            <a:ext cx="1657350" cy="1584325"/>
          </a:xfrm>
          <a:prstGeom prst="ellipse">
            <a:avLst/>
          </a:prstGeom>
          <a:gradFill rotWithShape="1">
            <a:gsLst>
              <a:gs pos="0">
                <a:schemeClr val="accent1"/>
              </a:gs>
              <a:gs pos="50000">
                <a:schemeClr val="bg1"/>
              </a:gs>
              <a:gs pos="100000">
                <a:schemeClr val="accent1"/>
              </a:gs>
            </a:gsLst>
            <a:lin ang="5400000" scaled="1"/>
          </a:gradFill>
          <a:ln w="9525">
            <a:noFill/>
            <a:round/>
            <a:headEnd/>
            <a:tailEnd/>
          </a:ln>
          <a:effectLst>
            <a:outerShdw dist="107763" dir="13500000" algn="ctr" rotWithShape="0">
              <a:schemeClr val="bg2">
                <a:alpha val="50000"/>
              </a:schemeClr>
            </a:outerShdw>
          </a:effectLst>
        </p:spPr>
        <p:txBody>
          <a:bodyPr wrap="none" anchor="ctr"/>
          <a:lstStyle/>
          <a:p>
            <a:endParaRPr lang="ru-RU"/>
          </a:p>
        </p:txBody>
      </p:sp>
      <p:sp>
        <p:nvSpPr>
          <p:cNvPr id="194584" name="Oval 24"/>
          <p:cNvSpPr>
            <a:spLocks noChangeArrowheads="1"/>
          </p:cNvSpPr>
          <p:nvPr/>
        </p:nvSpPr>
        <p:spPr bwMode="auto">
          <a:xfrm>
            <a:off x="2843213" y="2565400"/>
            <a:ext cx="2808287" cy="2447925"/>
          </a:xfrm>
          <a:prstGeom prst="ellipse">
            <a:avLst/>
          </a:prstGeom>
          <a:gradFill rotWithShape="1">
            <a:gsLst>
              <a:gs pos="0">
                <a:schemeClr val="bg1"/>
              </a:gs>
              <a:gs pos="100000">
                <a:schemeClr val="accent1"/>
              </a:gs>
            </a:gsLst>
            <a:path path="shape">
              <a:fillToRect l="50000" t="50000" r="50000" b="50000"/>
            </a:path>
          </a:gradFill>
          <a:ln w="9525">
            <a:noFill/>
            <a:round/>
            <a:headEnd/>
            <a:tailEnd/>
          </a:ln>
          <a:effectLst>
            <a:outerShdw dist="107763" dir="18900000" algn="ctr" rotWithShape="0">
              <a:srgbClr val="808080">
                <a:alpha val="50000"/>
              </a:srgbClr>
            </a:outerShdw>
          </a:effectLst>
        </p:spPr>
        <p:txBody>
          <a:bodyPr wrap="none" anchor="ctr"/>
          <a:lstStyle/>
          <a:p>
            <a:endParaRPr lang="ru-RU"/>
          </a:p>
        </p:txBody>
      </p:sp>
      <p:sp>
        <p:nvSpPr>
          <p:cNvPr id="194585" name="Oval 25"/>
          <p:cNvSpPr>
            <a:spLocks noChangeArrowheads="1"/>
          </p:cNvSpPr>
          <p:nvPr/>
        </p:nvSpPr>
        <p:spPr bwMode="auto">
          <a:xfrm>
            <a:off x="2124075" y="2636838"/>
            <a:ext cx="865188" cy="1152525"/>
          </a:xfrm>
          <a:prstGeom prst="ellipse">
            <a:avLst/>
          </a:prstGeom>
          <a:gradFill rotWithShape="1">
            <a:gsLst>
              <a:gs pos="0">
                <a:schemeClr val="accent1"/>
              </a:gs>
              <a:gs pos="50000">
                <a:schemeClr val="bg1"/>
              </a:gs>
              <a:gs pos="100000">
                <a:schemeClr val="accent1"/>
              </a:gs>
            </a:gsLst>
            <a:lin ang="5400000" scaled="1"/>
          </a:gradFill>
          <a:ln w="9525">
            <a:noFill/>
            <a:round/>
            <a:headEnd/>
            <a:tailEnd/>
          </a:ln>
          <a:effectLst>
            <a:outerShdw dist="107763" dir="13500000" algn="ctr" rotWithShape="0">
              <a:schemeClr val="bg2">
                <a:alpha val="50000"/>
              </a:schemeClr>
            </a:outerShdw>
          </a:effectLst>
        </p:spPr>
        <p:txBody>
          <a:bodyPr wrap="none" anchor="ctr"/>
          <a:lstStyle/>
          <a:p>
            <a:endParaRPr lang="ru-RU"/>
          </a:p>
        </p:txBody>
      </p:sp>
      <p:sp>
        <p:nvSpPr>
          <p:cNvPr id="194586" name="Oval 26"/>
          <p:cNvSpPr>
            <a:spLocks noChangeArrowheads="1"/>
          </p:cNvSpPr>
          <p:nvPr/>
        </p:nvSpPr>
        <p:spPr bwMode="auto">
          <a:xfrm>
            <a:off x="5508625" y="3933825"/>
            <a:ext cx="863600" cy="1152525"/>
          </a:xfrm>
          <a:prstGeom prst="ellipse">
            <a:avLst/>
          </a:prstGeom>
          <a:gradFill rotWithShape="1">
            <a:gsLst>
              <a:gs pos="0">
                <a:schemeClr val="accent1"/>
              </a:gs>
              <a:gs pos="50000">
                <a:schemeClr val="bg1"/>
              </a:gs>
              <a:gs pos="100000">
                <a:schemeClr val="accent1"/>
              </a:gs>
            </a:gsLst>
            <a:lin ang="5400000" scaled="1"/>
          </a:gradFill>
          <a:ln w="9525">
            <a:noFill/>
            <a:round/>
            <a:headEnd/>
            <a:tailEnd/>
          </a:ln>
          <a:effectLst>
            <a:outerShdw dist="107763" dir="18900000" algn="ctr" rotWithShape="0">
              <a:schemeClr val="bg2">
                <a:alpha val="50000"/>
              </a:schemeClr>
            </a:outerShdw>
          </a:effectLst>
        </p:spPr>
        <p:txBody>
          <a:bodyPr wrap="none" anchor="ctr"/>
          <a:lstStyle/>
          <a:p>
            <a:endParaRPr lang="ru-RU"/>
          </a:p>
        </p:txBody>
      </p:sp>
      <p:sp>
        <p:nvSpPr>
          <p:cNvPr id="194587" name="Oval 27"/>
          <p:cNvSpPr>
            <a:spLocks noChangeArrowheads="1"/>
          </p:cNvSpPr>
          <p:nvPr/>
        </p:nvSpPr>
        <p:spPr bwMode="auto">
          <a:xfrm>
            <a:off x="1547813" y="4149725"/>
            <a:ext cx="1801812" cy="1655763"/>
          </a:xfrm>
          <a:prstGeom prst="ellipse">
            <a:avLst/>
          </a:prstGeom>
          <a:gradFill rotWithShape="1">
            <a:gsLst>
              <a:gs pos="0">
                <a:schemeClr val="accent1"/>
              </a:gs>
              <a:gs pos="50000">
                <a:schemeClr val="bg1"/>
              </a:gs>
              <a:gs pos="100000">
                <a:schemeClr val="accent1"/>
              </a:gs>
            </a:gsLst>
            <a:lin ang="5400000" scaled="1"/>
          </a:gradFill>
          <a:ln w="9525">
            <a:noFill/>
            <a:round/>
            <a:headEnd/>
            <a:tailEnd/>
          </a:ln>
          <a:effectLst>
            <a:outerShdw dist="107763" dir="13500000" algn="ctr" rotWithShape="0">
              <a:schemeClr val="bg2">
                <a:alpha val="50000"/>
              </a:schemeClr>
            </a:outerShdw>
          </a:effectLst>
        </p:spPr>
        <p:txBody>
          <a:bodyPr wrap="none" anchor="ctr"/>
          <a:lstStyle/>
          <a:p>
            <a:endParaRPr lang="ru-RU"/>
          </a:p>
        </p:txBody>
      </p:sp>
      <p:sp>
        <p:nvSpPr>
          <p:cNvPr id="194588" name="Oval 28"/>
          <p:cNvSpPr>
            <a:spLocks noChangeArrowheads="1"/>
          </p:cNvSpPr>
          <p:nvPr/>
        </p:nvSpPr>
        <p:spPr bwMode="auto">
          <a:xfrm>
            <a:off x="3995738" y="5013325"/>
            <a:ext cx="1296987" cy="1152525"/>
          </a:xfrm>
          <a:prstGeom prst="ellipse">
            <a:avLst/>
          </a:prstGeom>
          <a:gradFill rotWithShape="1">
            <a:gsLst>
              <a:gs pos="0">
                <a:schemeClr val="accent1"/>
              </a:gs>
              <a:gs pos="50000">
                <a:schemeClr val="bg1"/>
              </a:gs>
              <a:gs pos="100000">
                <a:schemeClr val="accent1"/>
              </a:gs>
            </a:gsLst>
            <a:lin ang="5400000" scaled="1"/>
          </a:gradFill>
          <a:ln w="9525">
            <a:noFill/>
            <a:round/>
            <a:headEnd/>
            <a:tailEnd/>
          </a:ln>
          <a:effectLst>
            <a:outerShdw dist="107763" dir="18900000" algn="ctr" rotWithShape="0">
              <a:schemeClr val="bg2">
                <a:alpha val="50000"/>
              </a:schemeClr>
            </a:outerShdw>
          </a:effectLst>
        </p:spPr>
        <p:txBody>
          <a:bodyPr wrap="none" anchor="ctr"/>
          <a:lstStyle/>
          <a:p>
            <a:endParaRPr lang="ru-RU"/>
          </a:p>
        </p:txBody>
      </p:sp>
      <p:sp>
        <p:nvSpPr>
          <p:cNvPr id="194589" name="Oval 29"/>
          <p:cNvSpPr>
            <a:spLocks noChangeArrowheads="1"/>
          </p:cNvSpPr>
          <p:nvPr/>
        </p:nvSpPr>
        <p:spPr bwMode="auto">
          <a:xfrm>
            <a:off x="5219700" y="2060575"/>
            <a:ext cx="1296988" cy="1152525"/>
          </a:xfrm>
          <a:prstGeom prst="ellipse">
            <a:avLst/>
          </a:prstGeom>
          <a:gradFill rotWithShape="1">
            <a:gsLst>
              <a:gs pos="0">
                <a:schemeClr val="accent1"/>
              </a:gs>
              <a:gs pos="50000">
                <a:schemeClr val="bg1"/>
              </a:gs>
              <a:gs pos="100000">
                <a:schemeClr val="accent1"/>
              </a:gs>
            </a:gsLst>
            <a:lin ang="5400000" scaled="1"/>
          </a:gradFill>
          <a:ln w="9525">
            <a:noFill/>
            <a:round/>
            <a:headEnd/>
            <a:tailEnd/>
          </a:ln>
          <a:effectLst>
            <a:outerShdw dist="107763" dir="18900000" algn="ctr" rotWithShape="0">
              <a:schemeClr val="bg2">
                <a:alpha val="50000"/>
              </a:schemeClr>
            </a:outerShdw>
          </a:effectLst>
        </p:spPr>
        <p:txBody>
          <a:bodyPr wrap="none" anchor="ctr"/>
          <a:lstStyle/>
          <a:p>
            <a:endParaRPr lang="ru-RU"/>
          </a:p>
        </p:txBody>
      </p:sp>
      <p:pic>
        <p:nvPicPr>
          <p:cNvPr id="194590" name="Picture 30" descr="fdeb16659c4484d11187cd40b23b3b3b"/>
          <p:cNvPicPr>
            <a:picLocks noChangeAspect="1" noChangeArrowheads="1" noCrop="1"/>
          </p:cNvPicPr>
          <p:nvPr/>
        </p:nvPicPr>
        <p:blipFill>
          <a:blip r:embed="rId2" cstate="print"/>
          <a:srcRect/>
          <a:stretch>
            <a:fillRect/>
          </a:stretch>
        </p:blipFill>
        <p:spPr bwMode="auto">
          <a:xfrm>
            <a:off x="395288" y="260350"/>
            <a:ext cx="323850" cy="314325"/>
          </a:xfrm>
          <a:prstGeom prst="rect">
            <a:avLst/>
          </a:prstGeom>
          <a:noFill/>
        </p:spPr>
      </p:pic>
    </p:spTree>
  </p:cSld>
  <p:clrMapOvr>
    <a:masterClrMapping/>
  </p:clrMapOvr>
  <p:transition advClick="0"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000" fill="hold" grpId="0" nodeType="withEffect">
                                  <p:stCondLst>
                                    <p:cond delay="0"/>
                                  </p:stCondLst>
                                  <p:childTnLst>
                                    <p:anim calcmode="discrete" valueType="str">
                                      <p:cBhvr>
                                        <p:cTn id="6" dur="1000" fill="hold"/>
                                        <p:tgtEl>
                                          <p:spTgt spid="194589"/>
                                        </p:tgtEl>
                                        <p:attrNameLst>
                                          <p:attrName>style.visibility</p:attrName>
                                        </p:attrNameLst>
                                      </p:cBhvr>
                                      <p:tavLst>
                                        <p:tav tm="0">
                                          <p:val>
                                            <p:strVal val="hidden"/>
                                          </p:val>
                                        </p:tav>
                                        <p:tav tm="50000">
                                          <p:val>
                                            <p:strVal val="visible"/>
                                          </p:val>
                                        </p:tav>
                                      </p:tavLst>
                                    </p:anim>
                                  </p:childTnLst>
                                </p:cTn>
                              </p:par>
                            </p:childTnLst>
                          </p:cTn>
                        </p:par>
                        <p:par>
                          <p:cTn id="7" fill="hold">
                            <p:stCondLst>
                              <p:cond delay="2000"/>
                            </p:stCondLst>
                            <p:childTnLst>
                              <p:par>
                                <p:cTn id="8" presetID="35" presetClass="emph" presetSubtype="0" repeatCount="2000" fill="hold" grpId="0" nodeType="afterEffect">
                                  <p:stCondLst>
                                    <p:cond delay="0"/>
                                  </p:stCondLst>
                                  <p:childTnLst>
                                    <p:anim calcmode="discrete" valueType="str">
                                      <p:cBhvr>
                                        <p:cTn id="9" dur="1000" fill="hold"/>
                                        <p:tgtEl>
                                          <p:spTgt spid="194586"/>
                                        </p:tgtEl>
                                        <p:attrNameLst>
                                          <p:attrName>style.visibility</p:attrName>
                                        </p:attrNameLst>
                                      </p:cBhvr>
                                      <p:tavLst>
                                        <p:tav tm="0">
                                          <p:val>
                                            <p:strVal val="hidden"/>
                                          </p:val>
                                        </p:tav>
                                        <p:tav tm="50000">
                                          <p:val>
                                            <p:strVal val="visible"/>
                                          </p:val>
                                        </p:tav>
                                      </p:tavLst>
                                    </p:anim>
                                  </p:childTnLst>
                                </p:cTn>
                              </p:par>
                            </p:childTnLst>
                          </p:cTn>
                        </p:par>
                        <p:par>
                          <p:cTn id="10" fill="hold">
                            <p:stCondLst>
                              <p:cond delay="4000"/>
                            </p:stCondLst>
                            <p:childTnLst>
                              <p:par>
                                <p:cTn id="11" presetID="35" presetClass="emph" presetSubtype="0" repeatCount="2000" fill="hold" grpId="0" nodeType="afterEffect">
                                  <p:stCondLst>
                                    <p:cond delay="0"/>
                                  </p:stCondLst>
                                  <p:childTnLst>
                                    <p:anim calcmode="discrete" valueType="str">
                                      <p:cBhvr>
                                        <p:cTn id="12" dur="1000" fill="hold"/>
                                        <p:tgtEl>
                                          <p:spTgt spid="194588"/>
                                        </p:tgtEl>
                                        <p:attrNameLst>
                                          <p:attrName>style.visibility</p:attrName>
                                        </p:attrNameLst>
                                      </p:cBhvr>
                                      <p:tavLst>
                                        <p:tav tm="0">
                                          <p:val>
                                            <p:strVal val="hidden"/>
                                          </p:val>
                                        </p:tav>
                                        <p:tav tm="50000">
                                          <p:val>
                                            <p:strVal val="visible"/>
                                          </p:val>
                                        </p:tav>
                                      </p:tavLst>
                                    </p:anim>
                                  </p:childTnLst>
                                </p:cTn>
                              </p:par>
                            </p:childTnLst>
                          </p:cTn>
                        </p:par>
                        <p:par>
                          <p:cTn id="13" fill="hold">
                            <p:stCondLst>
                              <p:cond delay="6000"/>
                            </p:stCondLst>
                            <p:childTnLst>
                              <p:par>
                                <p:cTn id="14" presetID="35" presetClass="emph" presetSubtype="0" repeatCount="2000" fill="hold" grpId="0" nodeType="afterEffect">
                                  <p:stCondLst>
                                    <p:cond delay="0"/>
                                  </p:stCondLst>
                                  <p:childTnLst>
                                    <p:anim calcmode="discrete" valueType="str">
                                      <p:cBhvr>
                                        <p:cTn id="15" dur="1000" fill="hold"/>
                                        <p:tgtEl>
                                          <p:spTgt spid="194587"/>
                                        </p:tgtEl>
                                        <p:attrNameLst>
                                          <p:attrName>style.visibility</p:attrName>
                                        </p:attrNameLst>
                                      </p:cBhvr>
                                      <p:tavLst>
                                        <p:tav tm="0">
                                          <p:val>
                                            <p:strVal val="hidden"/>
                                          </p:val>
                                        </p:tav>
                                        <p:tav tm="50000">
                                          <p:val>
                                            <p:strVal val="visible"/>
                                          </p:val>
                                        </p:tav>
                                      </p:tavLst>
                                    </p:anim>
                                  </p:childTnLst>
                                </p:cTn>
                              </p:par>
                            </p:childTnLst>
                          </p:cTn>
                        </p:par>
                        <p:par>
                          <p:cTn id="16" fill="hold">
                            <p:stCondLst>
                              <p:cond delay="8000"/>
                            </p:stCondLst>
                            <p:childTnLst>
                              <p:par>
                                <p:cTn id="17" presetID="35" presetClass="emph" presetSubtype="0" repeatCount="2000" fill="hold" grpId="0" nodeType="afterEffect">
                                  <p:stCondLst>
                                    <p:cond delay="0"/>
                                  </p:stCondLst>
                                  <p:childTnLst>
                                    <p:anim calcmode="discrete" valueType="str">
                                      <p:cBhvr>
                                        <p:cTn id="18" dur="1000" fill="hold"/>
                                        <p:tgtEl>
                                          <p:spTgt spid="194585"/>
                                        </p:tgtEl>
                                        <p:attrNameLst>
                                          <p:attrName>style.visibility</p:attrName>
                                        </p:attrNameLst>
                                      </p:cBhvr>
                                      <p:tavLst>
                                        <p:tav tm="0">
                                          <p:val>
                                            <p:strVal val="hidden"/>
                                          </p:val>
                                        </p:tav>
                                        <p:tav tm="50000">
                                          <p:val>
                                            <p:strVal val="visible"/>
                                          </p:val>
                                        </p:tav>
                                      </p:tavLst>
                                    </p:anim>
                                  </p:childTnLst>
                                </p:cTn>
                              </p:par>
                            </p:childTnLst>
                          </p:cTn>
                        </p:par>
                        <p:par>
                          <p:cTn id="19" fill="hold">
                            <p:stCondLst>
                              <p:cond delay="10000"/>
                            </p:stCondLst>
                            <p:childTnLst>
                              <p:par>
                                <p:cTn id="20" presetID="35" presetClass="emph" presetSubtype="0" repeatCount="2000" fill="hold" grpId="0" nodeType="afterEffect">
                                  <p:stCondLst>
                                    <p:cond delay="0"/>
                                  </p:stCondLst>
                                  <p:childTnLst>
                                    <p:anim calcmode="discrete" valueType="str">
                                      <p:cBhvr>
                                        <p:cTn id="21" dur="1000" fill="hold"/>
                                        <p:tgtEl>
                                          <p:spTgt spid="194583"/>
                                        </p:tgtEl>
                                        <p:attrNameLst>
                                          <p:attrName>style.visibility</p:attrName>
                                        </p:attrNameLst>
                                      </p:cBhvr>
                                      <p:tavLst>
                                        <p:tav tm="0">
                                          <p:val>
                                            <p:strVal val="hidden"/>
                                          </p:val>
                                        </p:tav>
                                        <p:tav tm="50000">
                                          <p:val>
                                            <p:strVal val="visible"/>
                                          </p:val>
                                        </p:tav>
                                      </p:tavLst>
                                    </p:anim>
                                  </p:childTnLst>
                                </p:cTn>
                              </p:par>
                            </p:childTnLst>
                          </p:cTn>
                        </p:par>
                        <p:par>
                          <p:cTn id="22" fill="hold">
                            <p:stCondLst>
                              <p:cond delay="12000"/>
                            </p:stCondLst>
                            <p:childTnLst>
                              <p:par>
                                <p:cTn id="23" presetID="35" presetClass="emph" presetSubtype="0" repeatCount="2000" fill="hold" grpId="0" nodeType="afterEffect">
                                  <p:stCondLst>
                                    <p:cond delay="0"/>
                                  </p:stCondLst>
                                  <p:childTnLst>
                                    <p:anim calcmode="discrete" valueType="str">
                                      <p:cBhvr>
                                        <p:cTn id="24" dur="1000" fill="hold"/>
                                        <p:tgtEl>
                                          <p:spTgt spid="19458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3" grpId="0" animBg="1"/>
      <p:bldP spid="194584" grpId="0" animBg="1"/>
      <p:bldP spid="194585" grpId="0" animBg="1"/>
      <p:bldP spid="194586" grpId="0" animBg="1"/>
      <p:bldP spid="194587" grpId="0" animBg="1"/>
      <p:bldP spid="194588" grpId="0" animBg="1"/>
      <p:bldP spid="1945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Oval 2"/>
          <p:cNvSpPr>
            <a:spLocks noChangeArrowheads="1"/>
          </p:cNvSpPr>
          <p:nvPr/>
        </p:nvSpPr>
        <p:spPr bwMode="auto">
          <a:xfrm>
            <a:off x="468313" y="908050"/>
            <a:ext cx="1296987" cy="1152525"/>
          </a:xfrm>
          <a:prstGeom prst="ellipse">
            <a:avLst/>
          </a:prstGeom>
          <a:gradFill rotWithShape="1">
            <a:gsLst>
              <a:gs pos="0">
                <a:schemeClr val="accent1"/>
              </a:gs>
              <a:gs pos="50000">
                <a:schemeClr val="bg1"/>
              </a:gs>
              <a:gs pos="100000">
                <a:schemeClr val="accent1"/>
              </a:gs>
            </a:gsLst>
            <a:lin ang="5400000" scaled="1"/>
          </a:gradFill>
          <a:ln w="9525">
            <a:noFill/>
            <a:round/>
            <a:headEnd/>
            <a:tailEnd/>
          </a:ln>
          <a:effectLst>
            <a:outerShdw dist="107763" dir="18900000" algn="ctr" rotWithShape="0">
              <a:schemeClr val="bg2">
                <a:alpha val="50000"/>
              </a:schemeClr>
            </a:outerShdw>
          </a:effectLst>
        </p:spPr>
        <p:txBody>
          <a:bodyPr wrap="none" anchor="ctr"/>
          <a:lstStyle/>
          <a:p>
            <a:endParaRPr lang="ru-RU"/>
          </a:p>
        </p:txBody>
      </p:sp>
      <p:sp>
        <p:nvSpPr>
          <p:cNvPr id="191491" name="Oval 3"/>
          <p:cNvSpPr>
            <a:spLocks noChangeArrowheads="1"/>
          </p:cNvSpPr>
          <p:nvPr/>
        </p:nvSpPr>
        <p:spPr bwMode="auto">
          <a:xfrm>
            <a:off x="684213" y="4941888"/>
            <a:ext cx="1296987" cy="1152525"/>
          </a:xfrm>
          <a:prstGeom prst="ellipse">
            <a:avLst/>
          </a:prstGeom>
          <a:gradFill rotWithShape="1">
            <a:gsLst>
              <a:gs pos="0">
                <a:schemeClr val="accent1"/>
              </a:gs>
              <a:gs pos="50000">
                <a:schemeClr val="bg1"/>
              </a:gs>
              <a:gs pos="100000">
                <a:schemeClr val="accent1"/>
              </a:gs>
            </a:gsLst>
            <a:lin ang="5400000" scaled="1"/>
          </a:gradFill>
          <a:ln w="9525">
            <a:noFill/>
            <a:round/>
            <a:headEnd/>
            <a:tailEnd/>
          </a:ln>
          <a:effectLst>
            <a:outerShdw dist="107763" dir="13500000" algn="ctr" rotWithShape="0">
              <a:schemeClr val="bg2">
                <a:alpha val="50000"/>
              </a:schemeClr>
            </a:outerShdw>
          </a:effectLst>
        </p:spPr>
        <p:txBody>
          <a:bodyPr wrap="none" anchor="ctr"/>
          <a:lstStyle/>
          <a:p>
            <a:endParaRPr lang="ru-RU"/>
          </a:p>
        </p:txBody>
      </p:sp>
      <p:sp>
        <p:nvSpPr>
          <p:cNvPr id="191492" name="Oval 4"/>
          <p:cNvSpPr>
            <a:spLocks noChangeArrowheads="1"/>
          </p:cNvSpPr>
          <p:nvPr/>
        </p:nvSpPr>
        <p:spPr bwMode="auto">
          <a:xfrm>
            <a:off x="6877050" y="981075"/>
            <a:ext cx="1296988" cy="1152525"/>
          </a:xfrm>
          <a:prstGeom prst="ellipse">
            <a:avLst/>
          </a:prstGeom>
          <a:gradFill rotWithShape="1">
            <a:gsLst>
              <a:gs pos="0">
                <a:schemeClr val="accent1"/>
              </a:gs>
              <a:gs pos="50000">
                <a:schemeClr val="bg1"/>
              </a:gs>
              <a:gs pos="100000">
                <a:schemeClr val="accent1"/>
              </a:gs>
            </a:gsLst>
            <a:lin ang="5400000" scaled="1"/>
          </a:gradFill>
          <a:ln w="9525">
            <a:noFill/>
            <a:round/>
            <a:headEnd/>
            <a:tailEnd/>
          </a:ln>
          <a:effectLst>
            <a:outerShdw dist="107763" dir="18900000" algn="ctr" rotWithShape="0">
              <a:schemeClr val="bg2">
                <a:alpha val="50000"/>
              </a:schemeClr>
            </a:outerShdw>
          </a:effectLst>
        </p:spPr>
        <p:txBody>
          <a:bodyPr wrap="none" anchor="ctr"/>
          <a:lstStyle/>
          <a:p>
            <a:endParaRPr lang="ru-RU"/>
          </a:p>
        </p:txBody>
      </p:sp>
      <p:sp>
        <p:nvSpPr>
          <p:cNvPr id="191493" name="Tree" descr="t79082"/>
          <p:cNvSpPr>
            <a:spLocks noEditPoints="1" noChangeArrowheads="1"/>
          </p:cNvSpPr>
          <p:nvPr/>
        </p:nvSpPr>
        <p:spPr bwMode="auto">
          <a:xfrm>
            <a:off x="0" y="404813"/>
            <a:ext cx="1943100" cy="2087562"/>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blipFill dpi="0" rotWithShape="1">
            <a:blip r:embed="rId2" cstate="print"/>
            <a:srcRect/>
            <a:stretch>
              <a:fillRect/>
            </a:stretch>
          </a:blipFill>
          <a:ln w="9525">
            <a:noFill/>
            <a:miter lim="800000"/>
            <a:headEnd/>
            <a:tailEnd/>
          </a:ln>
          <a:effectLst>
            <a:outerShdw dist="107763" dir="13500000" algn="ctr" rotWithShape="0">
              <a:srgbClr val="008000">
                <a:alpha val="50000"/>
              </a:srgbClr>
            </a:outerShdw>
          </a:effectLst>
        </p:spPr>
        <p:txBody>
          <a:bodyPr/>
          <a:lstStyle/>
          <a:p>
            <a:endParaRPr lang="ru-RU"/>
          </a:p>
        </p:txBody>
      </p:sp>
      <p:sp>
        <p:nvSpPr>
          <p:cNvPr id="191494" name="Oval 6"/>
          <p:cNvSpPr>
            <a:spLocks noChangeArrowheads="1"/>
          </p:cNvSpPr>
          <p:nvPr/>
        </p:nvSpPr>
        <p:spPr bwMode="auto">
          <a:xfrm>
            <a:off x="6659563" y="4941888"/>
            <a:ext cx="1441450" cy="1295400"/>
          </a:xfrm>
          <a:prstGeom prst="ellipse">
            <a:avLst/>
          </a:prstGeom>
          <a:gradFill rotWithShape="1">
            <a:gsLst>
              <a:gs pos="0">
                <a:schemeClr val="accent1"/>
              </a:gs>
              <a:gs pos="50000">
                <a:schemeClr val="bg1"/>
              </a:gs>
              <a:gs pos="100000">
                <a:schemeClr val="accent1"/>
              </a:gs>
            </a:gsLst>
            <a:lin ang="5400000" scaled="1"/>
          </a:gradFill>
          <a:ln w="9525">
            <a:noFill/>
            <a:round/>
            <a:headEnd/>
            <a:tailEnd/>
          </a:ln>
          <a:effectLst>
            <a:outerShdw dist="107763" dir="18900000" algn="ctr" rotWithShape="0">
              <a:schemeClr val="bg2">
                <a:alpha val="50000"/>
              </a:schemeClr>
            </a:outerShdw>
          </a:effectLst>
        </p:spPr>
        <p:txBody>
          <a:bodyPr wrap="none" anchor="ctr"/>
          <a:lstStyle/>
          <a:p>
            <a:endParaRPr lang="ru-RU"/>
          </a:p>
        </p:txBody>
      </p:sp>
      <p:sp>
        <p:nvSpPr>
          <p:cNvPr id="191495" name="AutoShape 7"/>
          <p:cNvSpPr>
            <a:spLocks noChangeArrowheads="1"/>
          </p:cNvSpPr>
          <p:nvPr/>
        </p:nvSpPr>
        <p:spPr bwMode="auto">
          <a:xfrm rot="9752196">
            <a:off x="8388350" y="188913"/>
            <a:ext cx="503238" cy="720725"/>
          </a:xfrm>
          <a:prstGeom prst="moon">
            <a:avLst>
              <a:gd name="adj" fmla="val 50000"/>
            </a:avLst>
          </a:prstGeom>
          <a:gradFill rotWithShape="1">
            <a:gsLst>
              <a:gs pos="0">
                <a:schemeClr val="bg1"/>
              </a:gs>
              <a:gs pos="50000">
                <a:srgbClr val="FFFF00"/>
              </a:gs>
              <a:gs pos="100000">
                <a:schemeClr val="bg1"/>
              </a:gs>
            </a:gsLst>
            <a:lin ang="5400000" scaled="1"/>
          </a:gradFill>
          <a:ln w="9525">
            <a:noFill/>
            <a:miter lim="800000"/>
            <a:headEnd/>
            <a:tailEnd/>
          </a:ln>
          <a:effectLst/>
        </p:spPr>
        <p:txBody>
          <a:bodyPr wrap="none" anchor="ctr"/>
          <a:lstStyle/>
          <a:p>
            <a:endParaRPr lang="ru-RU"/>
          </a:p>
        </p:txBody>
      </p:sp>
      <p:pic>
        <p:nvPicPr>
          <p:cNvPr id="191496" name="Picture 8" descr="снж1"/>
          <p:cNvPicPr>
            <a:picLocks noChangeAspect="1" noChangeArrowheads="1"/>
          </p:cNvPicPr>
          <p:nvPr/>
        </p:nvPicPr>
        <p:blipFill>
          <a:blip r:embed="rId3" cstate="print"/>
          <a:srcRect/>
          <a:stretch>
            <a:fillRect/>
          </a:stretch>
        </p:blipFill>
        <p:spPr bwMode="auto">
          <a:xfrm>
            <a:off x="8172450" y="476250"/>
            <a:ext cx="714375" cy="714375"/>
          </a:xfrm>
          <a:prstGeom prst="rect">
            <a:avLst/>
          </a:prstGeom>
          <a:noFill/>
        </p:spPr>
      </p:pic>
      <p:pic>
        <p:nvPicPr>
          <p:cNvPr id="191497" name="Picture 9" descr="fdeb16659c4484d11187cd40b23b3b3b"/>
          <p:cNvPicPr>
            <a:picLocks noChangeAspect="1" noChangeArrowheads="1" noCrop="1"/>
          </p:cNvPicPr>
          <p:nvPr/>
        </p:nvPicPr>
        <p:blipFill>
          <a:blip r:embed="rId4" cstate="print"/>
          <a:srcRect/>
          <a:stretch>
            <a:fillRect/>
          </a:stretch>
        </p:blipFill>
        <p:spPr bwMode="auto">
          <a:xfrm>
            <a:off x="3276600" y="333375"/>
            <a:ext cx="323850" cy="314325"/>
          </a:xfrm>
          <a:prstGeom prst="rect">
            <a:avLst/>
          </a:prstGeom>
          <a:noFill/>
        </p:spPr>
      </p:pic>
      <p:pic>
        <p:nvPicPr>
          <p:cNvPr id="191498" name="Picture 10" descr="fdeb16659c4484d11187cd40b23b3b3b"/>
          <p:cNvPicPr>
            <a:picLocks noChangeAspect="1" noChangeArrowheads="1" noCrop="1"/>
          </p:cNvPicPr>
          <p:nvPr/>
        </p:nvPicPr>
        <p:blipFill>
          <a:blip r:embed="rId4" cstate="print"/>
          <a:srcRect/>
          <a:stretch>
            <a:fillRect/>
          </a:stretch>
        </p:blipFill>
        <p:spPr bwMode="auto">
          <a:xfrm>
            <a:off x="3708400" y="1125538"/>
            <a:ext cx="323850" cy="314325"/>
          </a:xfrm>
          <a:prstGeom prst="rect">
            <a:avLst/>
          </a:prstGeom>
          <a:noFill/>
        </p:spPr>
      </p:pic>
      <p:pic>
        <p:nvPicPr>
          <p:cNvPr id="191499" name="Picture 11" descr="fdeb16659c4484d11187cd40b23b3b3b"/>
          <p:cNvPicPr>
            <a:picLocks noChangeAspect="1" noChangeArrowheads="1" noCrop="1"/>
          </p:cNvPicPr>
          <p:nvPr/>
        </p:nvPicPr>
        <p:blipFill>
          <a:blip r:embed="rId4" cstate="print"/>
          <a:srcRect/>
          <a:stretch>
            <a:fillRect/>
          </a:stretch>
        </p:blipFill>
        <p:spPr bwMode="auto">
          <a:xfrm>
            <a:off x="5508625" y="836613"/>
            <a:ext cx="323850" cy="314325"/>
          </a:xfrm>
          <a:prstGeom prst="rect">
            <a:avLst/>
          </a:prstGeom>
          <a:noFill/>
        </p:spPr>
      </p:pic>
      <p:pic>
        <p:nvPicPr>
          <p:cNvPr id="191500" name="Picture 12" descr="fdeb16659c4484d11187cd40b23b3b3b"/>
          <p:cNvPicPr>
            <a:picLocks noChangeAspect="1" noChangeArrowheads="1" noCrop="1"/>
          </p:cNvPicPr>
          <p:nvPr/>
        </p:nvPicPr>
        <p:blipFill>
          <a:blip r:embed="rId4" cstate="print"/>
          <a:srcRect/>
          <a:stretch>
            <a:fillRect/>
          </a:stretch>
        </p:blipFill>
        <p:spPr bwMode="auto">
          <a:xfrm>
            <a:off x="539750" y="333375"/>
            <a:ext cx="323850" cy="314325"/>
          </a:xfrm>
          <a:prstGeom prst="rect">
            <a:avLst/>
          </a:prstGeom>
          <a:noFill/>
        </p:spPr>
      </p:pic>
    </p:spTree>
  </p:cSld>
  <p:clrMapOvr>
    <a:masterClrMapping/>
  </p:clrMapOvr>
  <p:transition advClick="0" advTm="11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ree"/>
          <p:cNvSpPr>
            <a:spLocks noEditPoints="1" noChangeArrowheads="1"/>
          </p:cNvSpPr>
          <p:nvPr/>
        </p:nvSpPr>
        <p:spPr bwMode="auto">
          <a:xfrm>
            <a:off x="0" y="260350"/>
            <a:ext cx="1116013" cy="115252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noFill/>
            <a:miter lim="800000"/>
            <a:headEnd/>
            <a:tailEnd/>
          </a:ln>
          <a:effectLst>
            <a:outerShdw dist="107763" dir="13500000" algn="ctr" rotWithShape="0">
              <a:srgbClr val="008000">
                <a:alpha val="50000"/>
              </a:srgbClr>
            </a:outerShdw>
          </a:effectLst>
        </p:spPr>
        <p:txBody>
          <a:bodyPr/>
          <a:lstStyle/>
          <a:p>
            <a:endParaRPr lang="ru-RU"/>
          </a:p>
        </p:txBody>
      </p:sp>
      <p:sp>
        <p:nvSpPr>
          <p:cNvPr id="192515" name="Tree" descr="t79082"/>
          <p:cNvSpPr>
            <a:spLocks noEditPoints="1" noChangeArrowheads="1"/>
          </p:cNvSpPr>
          <p:nvPr/>
        </p:nvSpPr>
        <p:spPr bwMode="auto">
          <a:xfrm>
            <a:off x="395288" y="692150"/>
            <a:ext cx="1943100" cy="2087563"/>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blipFill dpi="0" rotWithShape="1">
            <a:blip r:embed="rId2" cstate="print"/>
            <a:srcRect/>
            <a:stretch>
              <a:fillRect/>
            </a:stretch>
          </a:blipFill>
          <a:ln w="9525">
            <a:noFill/>
            <a:miter lim="800000"/>
            <a:headEnd/>
            <a:tailEnd/>
          </a:ln>
          <a:effectLst>
            <a:outerShdw dist="107763" dir="13500000" algn="ctr" rotWithShape="0">
              <a:srgbClr val="008000">
                <a:alpha val="50000"/>
              </a:srgbClr>
            </a:outerShdw>
          </a:effectLst>
        </p:spPr>
        <p:txBody>
          <a:bodyPr/>
          <a:lstStyle/>
          <a:p>
            <a:endParaRPr lang="ru-RU"/>
          </a:p>
        </p:txBody>
      </p:sp>
      <p:sp>
        <p:nvSpPr>
          <p:cNvPr id="192516" name="AutoShape 4"/>
          <p:cNvSpPr>
            <a:spLocks noChangeArrowheads="1"/>
          </p:cNvSpPr>
          <p:nvPr/>
        </p:nvSpPr>
        <p:spPr bwMode="auto">
          <a:xfrm rot="9752196">
            <a:off x="8388350" y="188913"/>
            <a:ext cx="503238" cy="720725"/>
          </a:xfrm>
          <a:prstGeom prst="moon">
            <a:avLst>
              <a:gd name="adj" fmla="val 50000"/>
            </a:avLst>
          </a:prstGeom>
          <a:gradFill rotWithShape="1">
            <a:gsLst>
              <a:gs pos="0">
                <a:schemeClr val="bg1"/>
              </a:gs>
              <a:gs pos="50000">
                <a:srgbClr val="FFFF00"/>
              </a:gs>
              <a:gs pos="100000">
                <a:schemeClr val="bg1"/>
              </a:gs>
            </a:gsLst>
            <a:lin ang="5400000" scaled="1"/>
          </a:gradFill>
          <a:ln w="9525">
            <a:noFill/>
            <a:miter lim="800000"/>
            <a:headEnd/>
            <a:tailEnd/>
          </a:ln>
          <a:effectLst/>
        </p:spPr>
        <p:txBody>
          <a:bodyPr wrap="none" anchor="ctr"/>
          <a:lstStyle/>
          <a:p>
            <a:endParaRPr lang="ru-RU"/>
          </a:p>
        </p:txBody>
      </p:sp>
      <p:pic>
        <p:nvPicPr>
          <p:cNvPr id="192517" name="Picture 5" descr="снж1"/>
          <p:cNvPicPr>
            <a:picLocks noChangeAspect="1" noChangeArrowheads="1"/>
          </p:cNvPicPr>
          <p:nvPr/>
        </p:nvPicPr>
        <p:blipFill>
          <a:blip r:embed="rId3" cstate="print"/>
          <a:srcRect/>
          <a:stretch>
            <a:fillRect/>
          </a:stretch>
        </p:blipFill>
        <p:spPr bwMode="auto">
          <a:xfrm>
            <a:off x="8172450" y="476250"/>
            <a:ext cx="714375" cy="714375"/>
          </a:xfrm>
          <a:prstGeom prst="rect">
            <a:avLst/>
          </a:prstGeom>
          <a:noFill/>
        </p:spPr>
      </p:pic>
      <p:pic>
        <p:nvPicPr>
          <p:cNvPr id="192518" name="Picture 6" descr="fdeb16659c4484d11187cd40b23b3b3b"/>
          <p:cNvPicPr>
            <a:picLocks noChangeAspect="1" noChangeArrowheads="1" noCrop="1"/>
          </p:cNvPicPr>
          <p:nvPr/>
        </p:nvPicPr>
        <p:blipFill>
          <a:blip r:embed="rId4" cstate="print"/>
          <a:srcRect/>
          <a:stretch>
            <a:fillRect/>
          </a:stretch>
        </p:blipFill>
        <p:spPr bwMode="auto">
          <a:xfrm>
            <a:off x="3276600" y="333375"/>
            <a:ext cx="323850" cy="314325"/>
          </a:xfrm>
          <a:prstGeom prst="rect">
            <a:avLst/>
          </a:prstGeom>
          <a:noFill/>
        </p:spPr>
      </p:pic>
      <p:pic>
        <p:nvPicPr>
          <p:cNvPr id="192519" name="Picture 7" descr="fdeb16659c4484d11187cd40b23b3b3b"/>
          <p:cNvPicPr>
            <a:picLocks noChangeAspect="1" noChangeArrowheads="1" noCrop="1"/>
          </p:cNvPicPr>
          <p:nvPr/>
        </p:nvPicPr>
        <p:blipFill>
          <a:blip r:embed="rId4" cstate="print"/>
          <a:srcRect/>
          <a:stretch>
            <a:fillRect/>
          </a:stretch>
        </p:blipFill>
        <p:spPr bwMode="auto">
          <a:xfrm>
            <a:off x="5292725" y="620713"/>
            <a:ext cx="323850" cy="314325"/>
          </a:xfrm>
          <a:prstGeom prst="rect">
            <a:avLst/>
          </a:prstGeom>
          <a:noFill/>
        </p:spPr>
      </p:pic>
      <p:sp>
        <p:nvSpPr>
          <p:cNvPr id="192520" name="Oval 8"/>
          <p:cNvSpPr>
            <a:spLocks noChangeArrowheads="1"/>
          </p:cNvSpPr>
          <p:nvPr/>
        </p:nvSpPr>
        <p:spPr bwMode="auto">
          <a:xfrm>
            <a:off x="323850" y="3860800"/>
            <a:ext cx="1296988" cy="1152525"/>
          </a:xfrm>
          <a:prstGeom prst="ellipse">
            <a:avLst/>
          </a:prstGeom>
          <a:gradFill rotWithShape="1">
            <a:gsLst>
              <a:gs pos="0">
                <a:schemeClr val="accent1"/>
              </a:gs>
              <a:gs pos="50000">
                <a:schemeClr val="bg1"/>
              </a:gs>
              <a:gs pos="100000">
                <a:schemeClr val="accent1"/>
              </a:gs>
            </a:gsLst>
            <a:lin ang="5400000" scaled="1"/>
          </a:gradFill>
          <a:ln w="9525">
            <a:noFill/>
            <a:round/>
            <a:headEnd/>
            <a:tailEnd/>
          </a:ln>
          <a:effectLst>
            <a:outerShdw dist="107763" dir="13500000" algn="ctr" rotWithShape="0">
              <a:schemeClr val="bg2">
                <a:alpha val="50000"/>
              </a:schemeClr>
            </a:outerShdw>
          </a:effectLst>
        </p:spPr>
        <p:txBody>
          <a:bodyPr wrap="none" anchor="ctr"/>
          <a:lstStyle/>
          <a:p>
            <a:endParaRPr lang="ru-RU"/>
          </a:p>
        </p:txBody>
      </p:sp>
      <p:grpSp>
        <p:nvGrpSpPr>
          <p:cNvPr id="2" name="Group 9"/>
          <p:cNvGrpSpPr>
            <a:grpSpLocks/>
          </p:cNvGrpSpPr>
          <p:nvPr/>
        </p:nvGrpSpPr>
        <p:grpSpPr bwMode="auto">
          <a:xfrm>
            <a:off x="6443663" y="1268413"/>
            <a:ext cx="2303462" cy="2519362"/>
            <a:chOff x="4105" y="754"/>
            <a:chExt cx="1451" cy="1587"/>
          </a:xfrm>
        </p:grpSpPr>
        <p:grpSp>
          <p:nvGrpSpPr>
            <p:cNvPr id="3" name="Group 10"/>
            <p:cNvGrpSpPr>
              <a:grpSpLocks/>
            </p:cNvGrpSpPr>
            <p:nvPr/>
          </p:nvGrpSpPr>
          <p:grpSpPr bwMode="auto">
            <a:xfrm>
              <a:off x="4286" y="845"/>
              <a:ext cx="1089" cy="1496"/>
              <a:chOff x="4286" y="845"/>
              <a:chExt cx="1089" cy="1496"/>
            </a:xfrm>
          </p:grpSpPr>
          <p:sp>
            <p:nvSpPr>
              <p:cNvPr id="192523" name="AutoShape 11"/>
              <p:cNvSpPr>
                <a:spLocks noChangeArrowheads="1"/>
              </p:cNvSpPr>
              <p:nvPr/>
            </p:nvSpPr>
            <p:spPr bwMode="auto">
              <a:xfrm>
                <a:off x="4649" y="845"/>
                <a:ext cx="680" cy="499"/>
              </a:xfrm>
              <a:prstGeom prst="cloudCallout">
                <a:avLst>
                  <a:gd name="adj1" fmla="val -43750"/>
                  <a:gd name="adj2" fmla="val 70000"/>
                </a:avLst>
              </a:prstGeom>
              <a:solidFill>
                <a:schemeClr val="bg1"/>
              </a:solidFill>
              <a:ln w="9525">
                <a:noFill/>
                <a:round/>
                <a:headEnd/>
                <a:tailEnd/>
              </a:ln>
              <a:effectLst>
                <a:outerShdw dist="107763" dir="13500000" algn="ctr" rotWithShape="0">
                  <a:schemeClr val="bg2">
                    <a:alpha val="50000"/>
                  </a:schemeClr>
                </a:outerShdw>
              </a:effectLst>
            </p:spPr>
            <p:txBody>
              <a:bodyPr/>
              <a:lstStyle/>
              <a:p>
                <a:pPr algn="ctr"/>
                <a:endParaRPr lang="ru-RU"/>
              </a:p>
            </p:txBody>
          </p:sp>
          <p:pic>
            <p:nvPicPr>
              <p:cNvPr id="192524" name="Picture 12" descr="fdeb16659c4484d11187cd40b23b3b3b"/>
              <p:cNvPicPr>
                <a:picLocks noChangeAspect="1" noChangeArrowheads="1" noCrop="1"/>
              </p:cNvPicPr>
              <p:nvPr/>
            </p:nvPicPr>
            <p:blipFill>
              <a:blip r:embed="rId4" cstate="print"/>
              <a:srcRect/>
              <a:stretch>
                <a:fillRect/>
              </a:stretch>
            </p:blipFill>
            <p:spPr bwMode="auto">
              <a:xfrm>
                <a:off x="4921" y="1071"/>
                <a:ext cx="204" cy="198"/>
              </a:xfrm>
              <a:prstGeom prst="rect">
                <a:avLst/>
              </a:prstGeom>
              <a:noFill/>
            </p:spPr>
          </p:pic>
          <p:sp>
            <p:nvSpPr>
              <p:cNvPr id="192525" name="Rectangle 13" descr="Горизонтальный кирпич"/>
              <p:cNvSpPr>
                <a:spLocks noChangeArrowheads="1"/>
              </p:cNvSpPr>
              <p:nvPr/>
            </p:nvSpPr>
            <p:spPr bwMode="auto">
              <a:xfrm>
                <a:off x="4286" y="1706"/>
                <a:ext cx="1089" cy="635"/>
              </a:xfrm>
              <a:prstGeom prst="rect">
                <a:avLst/>
              </a:prstGeom>
              <a:pattFill prst="horzBrick">
                <a:fgClr>
                  <a:schemeClr val="tx2"/>
                </a:fgClr>
                <a:bgClr>
                  <a:schemeClr val="bg1"/>
                </a:bgClr>
              </a:patt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ru-RU"/>
              </a:p>
            </p:txBody>
          </p:sp>
          <p:sp>
            <p:nvSpPr>
              <p:cNvPr id="192526" name="AutoShape 14"/>
              <p:cNvSpPr>
                <a:spLocks noChangeArrowheads="1"/>
              </p:cNvSpPr>
              <p:nvPr/>
            </p:nvSpPr>
            <p:spPr bwMode="auto">
              <a:xfrm flipH="1">
                <a:off x="4513" y="1842"/>
                <a:ext cx="227" cy="182"/>
              </a:xfrm>
              <a:prstGeom prst="bevel">
                <a:avLst>
                  <a:gd name="adj" fmla="val 12500"/>
                </a:avLst>
              </a:prstGeom>
              <a:solidFill>
                <a:schemeClr val="accent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ru-RU"/>
              </a:p>
            </p:txBody>
          </p:sp>
          <p:sp>
            <p:nvSpPr>
              <p:cNvPr id="192527" name="AutoShape 15"/>
              <p:cNvSpPr>
                <a:spLocks noChangeArrowheads="1"/>
              </p:cNvSpPr>
              <p:nvPr/>
            </p:nvSpPr>
            <p:spPr bwMode="auto">
              <a:xfrm>
                <a:off x="4921" y="1842"/>
                <a:ext cx="227" cy="182"/>
              </a:xfrm>
              <a:prstGeom prst="bevel">
                <a:avLst>
                  <a:gd name="adj" fmla="val 12500"/>
                </a:avLst>
              </a:prstGeom>
              <a:solidFill>
                <a:schemeClr val="accent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ru-RU"/>
              </a:p>
            </p:txBody>
          </p:sp>
        </p:grpSp>
        <p:sp>
          <p:nvSpPr>
            <p:cNvPr id="192528" name="AutoShape 16" descr="Плетенка"/>
            <p:cNvSpPr>
              <a:spLocks noChangeArrowheads="1"/>
            </p:cNvSpPr>
            <p:nvPr/>
          </p:nvSpPr>
          <p:spPr bwMode="auto">
            <a:xfrm>
              <a:off x="4105" y="754"/>
              <a:ext cx="1451" cy="952"/>
            </a:xfrm>
            <a:prstGeom prst="triangle">
              <a:avLst>
                <a:gd name="adj" fmla="val 50000"/>
              </a:avLst>
            </a:prstGeom>
            <a:pattFill prst="weave">
              <a:fgClr>
                <a:srgbClr val="CC6600"/>
              </a:fgClr>
              <a:bgClr>
                <a:schemeClr val="bg1"/>
              </a:bgClr>
            </a:patt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ru-RU"/>
            </a:p>
          </p:txBody>
        </p:sp>
      </p:grpSp>
      <p:pic>
        <p:nvPicPr>
          <p:cNvPr id="192529" name="Picture 17" descr="fdeb16659c4484d11187cd40b23b3b3b"/>
          <p:cNvPicPr>
            <a:picLocks noChangeAspect="1" noChangeArrowheads="1" noCrop="1"/>
          </p:cNvPicPr>
          <p:nvPr/>
        </p:nvPicPr>
        <p:blipFill>
          <a:blip r:embed="rId4" cstate="print"/>
          <a:srcRect/>
          <a:stretch>
            <a:fillRect/>
          </a:stretch>
        </p:blipFill>
        <p:spPr bwMode="auto">
          <a:xfrm>
            <a:off x="250825" y="260350"/>
            <a:ext cx="323850" cy="314325"/>
          </a:xfrm>
          <a:prstGeom prst="rect">
            <a:avLst/>
          </a:prstGeom>
          <a:noFill/>
        </p:spPr>
      </p:pic>
      <p:pic>
        <p:nvPicPr>
          <p:cNvPr id="192530" name="Picture 18" descr="fdeb16659c4484d11187cd40b23b3b3b"/>
          <p:cNvPicPr>
            <a:picLocks noChangeAspect="1" noChangeArrowheads="1" noCrop="1"/>
          </p:cNvPicPr>
          <p:nvPr/>
        </p:nvPicPr>
        <p:blipFill>
          <a:blip r:embed="rId4" cstate="print"/>
          <a:srcRect/>
          <a:stretch>
            <a:fillRect/>
          </a:stretch>
        </p:blipFill>
        <p:spPr bwMode="auto">
          <a:xfrm>
            <a:off x="3924300" y="1484313"/>
            <a:ext cx="323850" cy="314325"/>
          </a:xfrm>
          <a:prstGeom prst="rect">
            <a:avLst/>
          </a:prstGeom>
          <a:noFill/>
        </p:spPr>
      </p:pic>
    </p:spTree>
  </p:cSld>
  <p:clrMapOvr>
    <a:masterClrMapping/>
  </p:clrMapOvr>
  <p:transition advClick="0"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path" presetSubtype="0" repeatCount="3000" accel="50000" decel="50000" fill="hold" grpId="0" nodeType="withEffect">
                                  <p:stCondLst>
                                    <p:cond delay="0"/>
                                  </p:stCondLst>
                                  <p:childTnLst>
                                    <p:animMotion origin="layout" path="M -0.00069 -0.00023 C -0.00156 -0.10625 0.08819 -0.19421 0.19618 -0.19421 C 0.32361 -0.19421 0.36979 -0.09676 0.38941 -0.03843 L 0.40885 0.03796 C 0.42899 0.09769 0.47813 0.19421 0.62222 0.19421 C 0.71458 0.19421 0.81875 0.10695 0.81875 0.00093 C 0.81875 -0.10625 0.71458 -0.19352 0.62222 -0.19421 C 0.47813 -0.19421 0.42899 -0.09745 0.40885 -0.03773 L 0.38941 0.03912 C 0.36979 0.09769 0.32361 0.19421 0.19618 0.19421 C 0.08819 0.19421 -0.00156 0.10648 -0.00069 -0.00023 Z " pathEditMode="relative" rAng="16200000" ptsTypes="ffFffffFfff">
                                      <p:cBhvr>
                                        <p:cTn id="6" dur="5000" fill="hold"/>
                                        <p:tgtEl>
                                          <p:spTgt spid="192520"/>
                                        </p:tgtEl>
                                        <p:attrNameLst>
                                          <p:attrName>ppt_x</p:attrName>
                                          <p:attrName>ppt_y</p:attrName>
                                        </p:attrNameLst>
                                      </p:cBhvr>
                                      <p:rCtr x="409" y="0"/>
                                    </p:animMotion>
                                  </p:childTnLst>
                                </p:cTn>
                              </p:par>
                            </p:childTnLst>
                          </p:cTn>
                        </p:par>
                        <p:par>
                          <p:cTn id="7" fill="hold">
                            <p:stCondLst>
                              <p:cond delay="15000"/>
                            </p:stCondLst>
                            <p:childTnLst>
                              <p:par>
                                <p:cTn id="8" presetID="22" presetClass="path" presetSubtype="0" repeatCount="3000" accel="50000" decel="50000" fill="hold" grpId="1" nodeType="afterEffect">
                                  <p:stCondLst>
                                    <p:cond delay="0"/>
                                  </p:stCondLst>
                                  <p:childTnLst>
                                    <p:animMotion origin="layout" path="M 0.81788 -0.00602 C 0.81858 0.09468 0.72969 0.17778 0.6217 0.17778 C 0.49427 0.17708 0.44809 0.08542 0.42882 0.03056 L 0.40903 -0.04259 C 0.38889 -0.09768 0.3401 -0.18889 0.19635 -0.18889 C 0.10434 -0.18889 1.38778E-17 -0.10694 0.00052 -0.00602 C 0.00017 0.09468 0.10434 0.17778 0.19635 0.17778 C 0.3401 0.17778 0.38906 0.08542 0.40903 0.03056 L 0.42865 -0.04259 C 0.44809 -0.09768 0.49427 -0.18889 0.62153 -0.18889 C 0.72969 -0.18889 0.81823 -0.10694 0.81788 -0.00602 Z " pathEditMode="relative" rAng="5400000" ptsTypes="ffFffffFfff">
                                      <p:cBhvr>
                                        <p:cTn id="9" dur="5000" fill="hold"/>
                                        <p:tgtEl>
                                          <p:spTgt spid="192520"/>
                                        </p:tgtEl>
                                        <p:attrNameLst>
                                          <p:attrName>ppt_x</p:attrName>
                                          <p:attrName>ppt_y</p:attrName>
                                        </p:attrNameLst>
                                      </p:cBhvr>
                                      <p:rCtr x="-409" y="0"/>
                                    </p:animMotion>
                                  </p:childTnLst>
                                </p:cTn>
                              </p:par>
                            </p:childTnLst>
                          </p:cTn>
                        </p:par>
                        <p:par>
                          <p:cTn id="10" fill="hold">
                            <p:stCondLst>
                              <p:cond delay="30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0" grpId="0" animBg="1"/>
      <p:bldP spid="19252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fdeb16659c4484d11187cd40b23b3b3b"/>
          <p:cNvPicPr>
            <a:picLocks noChangeAspect="1" noChangeArrowheads="1" noCrop="1"/>
          </p:cNvPicPr>
          <p:nvPr/>
        </p:nvPicPr>
        <p:blipFill>
          <a:blip r:embed="rId2" cstate="print"/>
          <a:srcRect/>
          <a:stretch>
            <a:fillRect/>
          </a:stretch>
        </p:blipFill>
        <p:spPr bwMode="auto">
          <a:xfrm>
            <a:off x="7019925" y="333375"/>
            <a:ext cx="323850" cy="314325"/>
          </a:xfrm>
          <a:prstGeom prst="rect">
            <a:avLst/>
          </a:prstGeom>
          <a:noFill/>
        </p:spPr>
      </p:pic>
      <p:pic>
        <p:nvPicPr>
          <p:cNvPr id="193539" name="Picture 3" descr="fdeb16659c4484d11187cd40b23b3b3b"/>
          <p:cNvPicPr>
            <a:picLocks noChangeAspect="1" noChangeArrowheads="1" noCrop="1"/>
          </p:cNvPicPr>
          <p:nvPr/>
        </p:nvPicPr>
        <p:blipFill>
          <a:blip r:embed="rId2" cstate="print"/>
          <a:srcRect/>
          <a:stretch>
            <a:fillRect/>
          </a:stretch>
        </p:blipFill>
        <p:spPr bwMode="auto">
          <a:xfrm>
            <a:off x="684213" y="836613"/>
            <a:ext cx="323850" cy="314325"/>
          </a:xfrm>
          <a:prstGeom prst="rect">
            <a:avLst/>
          </a:prstGeom>
          <a:noFill/>
        </p:spPr>
      </p:pic>
      <p:pic>
        <p:nvPicPr>
          <p:cNvPr id="193540" name="Picture 4" descr="fdeb16659c4484d11187cd40b23b3b3b"/>
          <p:cNvPicPr>
            <a:picLocks noChangeAspect="1" noChangeArrowheads="1" noCrop="1"/>
          </p:cNvPicPr>
          <p:nvPr/>
        </p:nvPicPr>
        <p:blipFill>
          <a:blip r:embed="rId2" cstate="print"/>
          <a:srcRect/>
          <a:stretch>
            <a:fillRect/>
          </a:stretch>
        </p:blipFill>
        <p:spPr bwMode="auto">
          <a:xfrm>
            <a:off x="323850" y="1341438"/>
            <a:ext cx="323850" cy="314325"/>
          </a:xfrm>
          <a:prstGeom prst="rect">
            <a:avLst/>
          </a:prstGeom>
          <a:noFill/>
        </p:spPr>
      </p:pic>
      <p:pic>
        <p:nvPicPr>
          <p:cNvPr id="193541" name="Picture 5" descr="fdeb16659c4484d11187cd40b23b3b3b"/>
          <p:cNvPicPr>
            <a:picLocks noChangeAspect="1" noChangeArrowheads="1" noCrop="1"/>
          </p:cNvPicPr>
          <p:nvPr/>
        </p:nvPicPr>
        <p:blipFill>
          <a:blip r:embed="rId2" cstate="print"/>
          <a:srcRect/>
          <a:stretch>
            <a:fillRect/>
          </a:stretch>
        </p:blipFill>
        <p:spPr bwMode="auto">
          <a:xfrm>
            <a:off x="4067175" y="1341438"/>
            <a:ext cx="323850" cy="314325"/>
          </a:xfrm>
          <a:prstGeom prst="rect">
            <a:avLst/>
          </a:prstGeom>
          <a:noFill/>
        </p:spPr>
      </p:pic>
      <p:pic>
        <p:nvPicPr>
          <p:cNvPr id="193542" name="Picture 6" descr="fdeb16659c4484d11187cd40b23b3b3b"/>
          <p:cNvPicPr>
            <a:picLocks noChangeAspect="1" noChangeArrowheads="1" noCrop="1"/>
          </p:cNvPicPr>
          <p:nvPr/>
        </p:nvPicPr>
        <p:blipFill>
          <a:blip r:embed="rId2" cstate="print"/>
          <a:srcRect/>
          <a:stretch>
            <a:fillRect/>
          </a:stretch>
        </p:blipFill>
        <p:spPr bwMode="auto">
          <a:xfrm>
            <a:off x="2771775" y="333375"/>
            <a:ext cx="323850" cy="314325"/>
          </a:xfrm>
          <a:prstGeom prst="rect">
            <a:avLst/>
          </a:prstGeom>
          <a:noFill/>
        </p:spPr>
      </p:pic>
      <p:grpSp>
        <p:nvGrpSpPr>
          <p:cNvPr id="2" name="Group 7"/>
          <p:cNvGrpSpPr>
            <a:grpSpLocks/>
          </p:cNvGrpSpPr>
          <p:nvPr/>
        </p:nvGrpSpPr>
        <p:grpSpPr bwMode="auto">
          <a:xfrm>
            <a:off x="6443663" y="1268413"/>
            <a:ext cx="2303462" cy="2519362"/>
            <a:chOff x="4105" y="754"/>
            <a:chExt cx="1451" cy="1587"/>
          </a:xfrm>
        </p:grpSpPr>
        <p:grpSp>
          <p:nvGrpSpPr>
            <p:cNvPr id="3" name="Group 8"/>
            <p:cNvGrpSpPr>
              <a:grpSpLocks/>
            </p:cNvGrpSpPr>
            <p:nvPr/>
          </p:nvGrpSpPr>
          <p:grpSpPr bwMode="auto">
            <a:xfrm>
              <a:off x="4286" y="845"/>
              <a:ext cx="1089" cy="1496"/>
              <a:chOff x="4286" y="845"/>
              <a:chExt cx="1089" cy="1496"/>
            </a:xfrm>
          </p:grpSpPr>
          <p:sp>
            <p:nvSpPr>
              <p:cNvPr id="193545" name="AutoShape 9"/>
              <p:cNvSpPr>
                <a:spLocks noChangeArrowheads="1"/>
              </p:cNvSpPr>
              <p:nvPr/>
            </p:nvSpPr>
            <p:spPr bwMode="auto">
              <a:xfrm>
                <a:off x="4649" y="845"/>
                <a:ext cx="680" cy="499"/>
              </a:xfrm>
              <a:prstGeom prst="cloudCallout">
                <a:avLst>
                  <a:gd name="adj1" fmla="val -43750"/>
                  <a:gd name="adj2" fmla="val 70000"/>
                </a:avLst>
              </a:prstGeom>
              <a:solidFill>
                <a:schemeClr val="bg1"/>
              </a:solidFill>
              <a:ln w="9525">
                <a:noFill/>
                <a:round/>
                <a:headEnd/>
                <a:tailEnd/>
              </a:ln>
              <a:effectLst>
                <a:outerShdw dist="107763" dir="13500000" algn="ctr" rotWithShape="0">
                  <a:schemeClr val="bg2">
                    <a:alpha val="50000"/>
                  </a:schemeClr>
                </a:outerShdw>
              </a:effectLst>
            </p:spPr>
            <p:txBody>
              <a:bodyPr/>
              <a:lstStyle/>
              <a:p>
                <a:pPr algn="ctr"/>
                <a:endParaRPr lang="ru-RU"/>
              </a:p>
            </p:txBody>
          </p:sp>
          <p:pic>
            <p:nvPicPr>
              <p:cNvPr id="193546" name="Picture 10" descr="fdeb16659c4484d11187cd40b23b3b3b"/>
              <p:cNvPicPr>
                <a:picLocks noChangeAspect="1" noChangeArrowheads="1" noCrop="1"/>
              </p:cNvPicPr>
              <p:nvPr/>
            </p:nvPicPr>
            <p:blipFill>
              <a:blip r:embed="rId2" cstate="print"/>
              <a:srcRect/>
              <a:stretch>
                <a:fillRect/>
              </a:stretch>
            </p:blipFill>
            <p:spPr bwMode="auto">
              <a:xfrm>
                <a:off x="4921" y="1071"/>
                <a:ext cx="204" cy="198"/>
              </a:xfrm>
              <a:prstGeom prst="rect">
                <a:avLst/>
              </a:prstGeom>
              <a:noFill/>
            </p:spPr>
          </p:pic>
          <p:sp>
            <p:nvSpPr>
              <p:cNvPr id="193547" name="Rectangle 11" descr="Горизонтальный кирпич"/>
              <p:cNvSpPr>
                <a:spLocks noChangeArrowheads="1"/>
              </p:cNvSpPr>
              <p:nvPr/>
            </p:nvSpPr>
            <p:spPr bwMode="auto">
              <a:xfrm>
                <a:off x="4286" y="1706"/>
                <a:ext cx="1089" cy="635"/>
              </a:xfrm>
              <a:prstGeom prst="rect">
                <a:avLst/>
              </a:prstGeom>
              <a:pattFill prst="horzBrick">
                <a:fgClr>
                  <a:schemeClr val="tx2"/>
                </a:fgClr>
                <a:bgClr>
                  <a:schemeClr val="bg1"/>
                </a:bgClr>
              </a:patt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ru-RU"/>
              </a:p>
            </p:txBody>
          </p:sp>
          <p:sp>
            <p:nvSpPr>
              <p:cNvPr id="193548" name="AutoShape 12"/>
              <p:cNvSpPr>
                <a:spLocks noChangeArrowheads="1"/>
              </p:cNvSpPr>
              <p:nvPr/>
            </p:nvSpPr>
            <p:spPr bwMode="auto">
              <a:xfrm flipH="1">
                <a:off x="4513" y="1842"/>
                <a:ext cx="227" cy="182"/>
              </a:xfrm>
              <a:prstGeom prst="bevel">
                <a:avLst>
                  <a:gd name="adj" fmla="val 12500"/>
                </a:avLst>
              </a:prstGeom>
              <a:solidFill>
                <a:schemeClr val="accent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ru-RU"/>
              </a:p>
            </p:txBody>
          </p:sp>
          <p:sp>
            <p:nvSpPr>
              <p:cNvPr id="193549" name="AutoShape 13"/>
              <p:cNvSpPr>
                <a:spLocks noChangeArrowheads="1"/>
              </p:cNvSpPr>
              <p:nvPr/>
            </p:nvSpPr>
            <p:spPr bwMode="auto">
              <a:xfrm>
                <a:off x="4921" y="1842"/>
                <a:ext cx="227" cy="182"/>
              </a:xfrm>
              <a:prstGeom prst="bevel">
                <a:avLst>
                  <a:gd name="adj" fmla="val 12500"/>
                </a:avLst>
              </a:prstGeom>
              <a:solidFill>
                <a:schemeClr val="accent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ru-RU"/>
              </a:p>
            </p:txBody>
          </p:sp>
        </p:grpSp>
        <p:sp>
          <p:nvSpPr>
            <p:cNvPr id="193550" name="AutoShape 14" descr="Плетенка"/>
            <p:cNvSpPr>
              <a:spLocks noChangeArrowheads="1"/>
            </p:cNvSpPr>
            <p:nvPr/>
          </p:nvSpPr>
          <p:spPr bwMode="auto">
            <a:xfrm>
              <a:off x="4105" y="754"/>
              <a:ext cx="1451" cy="952"/>
            </a:xfrm>
            <a:prstGeom prst="triangle">
              <a:avLst>
                <a:gd name="adj" fmla="val 50000"/>
              </a:avLst>
            </a:prstGeom>
            <a:pattFill prst="weave">
              <a:fgClr>
                <a:srgbClr val="CC6600"/>
              </a:fgClr>
              <a:bgClr>
                <a:schemeClr val="bg1"/>
              </a:bgClr>
            </a:patt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ru-RU"/>
            </a:p>
          </p:txBody>
        </p:sp>
      </p:grpSp>
      <p:sp>
        <p:nvSpPr>
          <p:cNvPr id="193551" name="Tree"/>
          <p:cNvSpPr>
            <a:spLocks noEditPoints="1" noChangeArrowheads="1"/>
          </p:cNvSpPr>
          <p:nvPr/>
        </p:nvSpPr>
        <p:spPr bwMode="auto">
          <a:xfrm>
            <a:off x="0" y="260350"/>
            <a:ext cx="1116013" cy="115252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noFill/>
            <a:miter lim="800000"/>
            <a:headEnd/>
            <a:tailEnd/>
          </a:ln>
          <a:effectLst>
            <a:outerShdw dist="107763" dir="13500000" algn="ctr" rotWithShape="0">
              <a:srgbClr val="008000">
                <a:alpha val="50000"/>
              </a:srgbClr>
            </a:outerShdw>
          </a:effectLst>
        </p:spPr>
        <p:txBody>
          <a:bodyPr/>
          <a:lstStyle/>
          <a:p>
            <a:endParaRPr lang="ru-RU"/>
          </a:p>
        </p:txBody>
      </p:sp>
      <p:pic>
        <p:nvPicPr>
          <p:cNvPr id="193552" name="Picture 16" descr="fdeb16659c4484d11187cd40b23b3b3b"/>
          <p:cNvPicPr>
            <a:picLocks noChangeAspect="1" noChangeArrowheads="1" noCrop="1"/>
          </p:cNvPicPr>
          <p:nvPr/>
        </p:nvPicPr>
        <p:blipFill>
          <a:blip r:embed="rId2" cstate="print"/>
          <a:srcRect/>
          <a:stretch>
            <a:fillRect/>
          </a:stretch>
        </p:blipFill>
        <p:spPr bwMode="auto">
          <a:xfrm>
            <a:off x="4787900" y="404813"/>
            <a:ext cx="323850" cy="314325"/>
          </a:xfrm>
          <a:prstGeom prst="rect">
            <a:avLst/>
          </a:prstGeom>
          <a:noFill/>
        </p:spPr>
      </p:pic>
      <p:sp>
        <p:nvSpPr>
          <p:cNvPr id="193553" name="Tree" descr="t79082"/>
          <p:cNvSpPr>
            <a:spLocks noEditPoints="1" noChangeArrowheads="1"/>
          </p:cNvSpPr>
          <p:nvPr/>
        </p:nvSpPr>
        <p:spPr bwMode="auto">
          <a:xfrm>
            <a:off x="250825" y="620713"/>
            <a:ext cx="1943100" cy="2087562"/>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blipFill dpi="0" rotWithShape="1">
            <a:blip r:embed="rId3" cstate="print"/>
            <a:srcRect/>
            <a:stretch>
              <a:fillRect/>
            </a:stretch>
          </a:blipFill>
          <a:ln w="9525">
            <a:noFill/>
            <a:miter lim="800000"/>
            <a:headEnd/>
            <a:tailEnd/>
          </a:ln>
          <a:effectLst>
            <a:outerShdw dist="107763" dir="13500000" algn="ctr" rotWithShape="0">
              <a:srgbClr val="008000">
                <a:alpha val="50000"/>
              </a:srgbClr>
            </a:outerShdw>
          </a:effectLst>
        </p:spPr>
        <p:txBody>
          <a:bodyPr/>
          <a:lstStyle/>
          <a:p>
            <a:endParaRPr lang="ru-RU"/>
          </a:p>
        </p:txBody>
      </p:sp>
      <p:pic>
        <p:nvPicPr>
          <p:cNvPr id="193554" name="Picture 18" descr="аним салют"/>
          <p:cNvPicPr>
            <a:picLocks noChangeAspect="1" noChangeArrowheads="1" noCrop="1"/>
          </p:cNvPicPr>
          <p:nvPr/>
        </p:nvPicPr>
        <p:blipFill>
          <a:blip r:embed="rId4" cstate="print"/>
          <a:srcRect/>
          <a:stretch>
            <a:fillRect/>
          </a:stretch>
        </p:blipFill>
        <p:spPr bwMode="auto">
          <a:xfrm>
            <a:off x="250825" y="1773238"/>
            <a:ext cx="495300" cy="438150"/>
          </a:xfrm>
          <a:prstGeom prst="rect">
            <a:avLst/>
          </a:prstGeom>
          <a:noFill/>
        </p:spPr>
      </p:pic>
      <p:sp>
        <p:nvSpPr>
          <p:cNvPr id="193555" name="AutoShape 19"/>
          <p:cNvSpPr>
            <a:spLocks noChangeArrowheads="1"/>
          </p:cNvSpPr>
          <p:nvPr/>
        </p:nvSpPr>
        <p:spPr bwMode="auto">
          <a:xfrm rot="9752196">
            <a:off x="8243888" y="188913"/>
            <a:ext cx="503237" cy="720725"/>
          </a:xfrm>
          <a:prstGeom prst="moon">
            <a:avLst>
              <a:gd name="adj" fmla="val 50000"/>
            </a:avLst>
          </a:prstGeom>
          <a:gradFill rotWithShape="1">
            <a:gsLst>
              <a:gs pos="0">
                <a:schemeClr val="bg1"/>
              </a:gs>
              <a:gs pos="50000">
                <a:srgbClr val="FFFF00"/>
              </a:gs>
              <a:gs pos="100000">
                <a:schemeClr val="bg1"/>
              </a:gs>
            </a:gsLst>
            <a:lin ang="5400000" scaled="1"/>
          </a:gradFill>
          <a:ln w="9525">
            <a:noFill/>
            <a:miter lim="800000"/>
            <a:headEnd/>
            <a:tailEnd/>
          </a:ln>
          <a:effectLst/>
        </p:spPr>
        <p:txBody>
          <a:bodyPr wrap="none" anchor="ctr"/>
          <a:lstStyle/>
          <a:p>
            <a:endParaRPr lang="ru-RU"/>
          </a:p>
        </p:txBody>
      </p:sp>
      <p:pic>
        <p:nvPicPr>
          <p:cNvPr id="193556" name="Picture 20" descr="аним салют"/>
          <p:cNvPicPr>
            <a:picLocks noChangeAspect="1" noChangeArrowheads="1" noCrop="1"/>
          </p:cNvPicPr>
          <p:nvPr/>
        </p:nvPicPr>
        <p:blipFill>
          <a:blip r:embed="rId4" cstate="print"/>
          <a:srcRect/>
          <a:stretch>
            <a:fillRect/>
          </a:stretch>
        </p:blipFill>
        <p:spPr bwMode="auto">
          <a:xfrm>
            <a:off x="6300788" y="476250"/>
            <a:ext cx="495300" cy="438150"/>
          </a:xfrm>
          <a:prstGeom prst="rect">
            <a:avLst/>
          </a:prstGeom>
          <a:noFill/>
        </p:spPr>
      </p:pic>
      <p:pic>
        <p:nvPicPr>
          <p:cNvPr id="193557" name="Picture 21" descr="снж1"/>
          <p:cNvPicPr>
            <a:picLocks noChangeAspect="1" noChangeArrowheads="1"/>
          </p:cNvPicPr>
          <p:nvPr/>
        </p:nvPicPr>
        <p:blipFill>
          <a:blip r:embed="rId5" cstate="print"/>
          <a:srcRect/>
          <a:stretch>
            <a:fillRect/>
          </a:stretch>
        </p:blipFill>
        <p:spPr bwMode="auto">
          <a:xfrm>
            <a:off x="8243888" y="333375"/>
            <a:ext cx="714375" cy="714375"/>
          </a:xfrm>
          <a:prstGeom prst="rect">
            <a:avLst/>
          </a:prstGeom>
          <a:noFill/>
        </p:spPr>
      </p:pic>
      <p:pic>
        <p:nvPicPr>
          <p:cNvPr id="193558" name="Picture 22" descr="снж1"/>
          <p:cNvPicPr>
            <a:picLocks noChangeAspect="1" noChangeArrowheads="1"/>
          </p:cNvPicPr>
          <p:nvPr/>
        </p:nvPicPr>
        <p:blipFill>
          <a:blip r:embed="rId5" cstate="print"/>
          <a:srcRect/>
          <a:stretch>
            <a:fillRect/>
          </a:stretch>
        </p:blipFill>
        <p:spPr bwMode="auto">
          <a:xfrm>
            <a:off x="8101013" y="620713"/>
            <a:ext cx="714375" cy="714375"/>
          </a:xfrm>
          <a:prstGeom prst="rect">
            <a:avLst/>
          </a:prstGeom>
          <a:noFill/>
        </p:spPr>
      </p:pic>
      <p:sp>
        <p:nvSpPr>
          <p:cNvPr id="193559" name="Oval 23"/>
          <p:cNvSpPr>
            <a:spLocks noChangeArrowheads="1"/>
          </p:cNvSpPr>
          <p:nvPr/>
        </p:nvSpPr>
        <p:spPr bwMode="auto">
          <a:xfrm>
            <a:off x="3348038" y="5157788"/>
            <a:ext cx="1296987" cy="1152525"/>
          </a:xfrm>
          <a:prstGeom prst="ellipse">
            <a:avLst/>
          </a:prstGeom>
          <a:gradFill rotWithShape="1">
            <a:gsLst>
              <a:gs pos="0">
                <a:schemeClr val="accent1"/>
              </a:gs>
              <a:gs pos="50000">
                <a:schemeClr val="bg1"/>
              </a:gs>
              <a:gs pos="100000">
                <a:schemeClr val="accent1"/>
              </a:gs>
            </a:gsLst>
            <a:lin ang="5400000" scaled="1"/>
          </a:gradFill>
          <a:ln w="9525">
            <a:noFill/>
            <a:round/>
            <a:headEnd/>
            <a:tailEnd/>
          </a:ln>
          <a:effectLst>
            <a:outerShdw dist="107763" dir="18900000" algn="ctr" rotWithShape="0">
              <a:schemeClr val="bg2">
                <a:alpha val="50000"/>
              </a:schemeClr>
            </a:outerShdw>
          </a:effectLst>
        </p:spPr>
        <p:txBody>
          <a:bodyPr wrap="none" anchor="ctr"/>
          <a:lstStyle/>
          <a:p>
            <a:endParaRPr lang="ru-RU"/>
          </a:p>
        </p:txBody>
      </p:sp>
      <p:pic>
        <p:nvPicPr>
          <p:cNvPr id="193560" name="Picture 24" descr="fdeb16659c4484d11187cd40b23b3b3b"/>
          <p:cNvPicPr>
            <a:picLocks noChangeAspect="1" noChangeArrowheads="1" noCrop="1"/>
          </p:cNvPicPr>
          <p:nvPr/>
        </p:nvPicPr>
        <p:blipFill>
          <a:blip r:embed="rId2" cstate="print"/>
          <a:srcRect/>
          <a:stretch>
            <a:fillRect/>
          </a:stretch>
        </p:blipFill>
        <p:spPr bwMode="auto">
          <a:xfrm>
            <a:off x="468313" y="188913"/>
            <a:ext cx="323850" cy="314325"/>
          </a:xfrm>
          <a:prstGeom prst="rect">
            <a:avLst/>
          </a:prstGeom>
          <a:noFill/>
        </p:spPr>
      </p:pic>
    </p:spTree>
  </p:cSld>
  <p:clrMapOvr>
    <a:masterClrMapping/>
  </p:clrMapOvr>
  <p:transition advClick="0"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3000" accel="50000" decel="50000" fill="hold" grpId="0" nodeType="withEffect">
                                  <p:stCondLst>
                                    <p:cond delay="0"/>
                                  </p:stCondLst>
                                  <p:childTnLst>
                                    <p:animMotion origin="layout" path="M 8.33333E-7 -1.11111E-6 L 8.33333E-7 -0.64051 " pathEditMode="relative" rAng="0" ptsTypes="AA">
                                      <p:cBhvr>
                                        <p:cTn id="6" dur="2000" fill="hold"/>
                                        <p:tgtEl>
                                          <p:spTgt spid="193559"/>
                                        </p:tgtEl>
                                        <p:attrNameLst>
                                          <p:attrName>ppt_x</p:attrName>
                                          <p:attrName>ppt_y</p:attrName>
                                        </p:attrNameLst>
                                      </p:cBhvr>
                                      <p:rCtr x="0" y="-320"/>
                                    </p:animMotion>
                                  </p:childTnLst>
                                </p:cTn>
                              </p:par>
                            </p:childTnLst>
                          </p:cTn>
                        </p:par>
                        <p:par>
                          <p:cTn id="7" fill="hold">
                            <p:stCondLst>
                              <p:cond delay="6000"/>
                            </p:stCondLst>
                            <p:childTnLst>
                              <p:par>
                                <p:cTn id="8" presetID="42" presetClass="path" presetSubtype="0" repeatCount="3000" accel="50000" decel="50000" fill="hold" grpId="1" nodeType="afterEffect">
                                  <p:stCondLst>
                                    <p:cond delay="0"/>
                                  </p:stCondLst>
                                  <p:childTnLst>
                                    <p:animMotion origin="layout" path="M 8.33333E-7 -0.64051 L 8.33333E-7 -0.01065 " pathEditMode="relative" rAng="0" ptsTypes="AA">
                                      <p:cBhvr>
                                        <p:cTn id="9" dur="2000" fill="hold"/>
                                        <p:tgtEl>
                                          <p:spTgt spid="193559"/>
                                        </p:tgtEl>
                                        <p:attrNameLst>
                                          <p:attrName>ppt_x</p:attrName>
                                          <p:attrName>ppt_y</p:attrName>
                                        </p:attrNameLst>
                                      </p:cBhvr>
                                      <p:rCtr x="0" y="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59" grpId="0" animBg="1"/>
      <p:bldP spid="19355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descr="fdeb16659c4484d11187cd40b23b3b3b"/>
          <p:cNvPicPr>
            <a:picLocks noChangeAspect="1" noChangeArrowheads="1" noCrop="1"/>
          </p:cNvPicPr>
          <p:nvPr/>
        </p:nvPicPr>
        <p:blipFill>
          <a:blip r:embed="rId2" cstate="print"/>
          <a:srcRect/>
          <a:stretch>
            <a:fillRect/>
          </a:stretch>
        </p:blipFill>
        <p:spPr bwMode="auto">
          <a:xfrm>
            <a:off x="7019925" y="333375"/>
            <a:ext cx="323850" cy="314325"/>
          </a:xfrm>
          <a:prstGeom prst="rect">
            <a:avLst/>
          </a:prstGeom>
          <a:noFill/>
        </p:spPr>
      </p:pic>
      <p:pic>
        <p:nvPicPr>
          <p:cNvPr id="195587" name="Picture 3" descr="fdeb16659c4484d11187cd40b23b3b3b"/>
          <p:cNvPicPr>
            <a:picLocks noChangeAspect="1" noChangeArrowheads="1" noCrop="1"/>
          </p:cNvPicPr>
          <p:nvPr/>
        </p:nvPicPr>
        <p:blipFill>
          <a:blip r:embed="rId2" cstate="print"/>
          <a:srcRect/>
          <a:stretch>
            <a:fillRect/>
          </a:stretch>
        </p:blipFill>
        <p:spPr bwMode="auto">
          <a:xfrm>
            <a:off x="323850" y="188913"/>
            <a:ext cx="323850" cy="314325"/>
          </a:xfrm>
          <a:prstGeom prst="rect">
            <a:avLst/>
          </a:prstGeom>
          <a:noFill/>
        </p:spPr>
      </p:pic>
      <p:pic>
        <p:nvPicPr>
          <p:cNvPr id="195588" name="Picture 4" descr="fdeb16659c4484d11187cd40b23b3b3b"/>
          <p:cNvPicPr>
            <a:picLocks noChangeAspect="1" noChangeArrowheads="1" noCrop="1"/>
          </p:cNvPicPr>
          <p:nvPr/>
        </p:nvPicPr>
        <p:blipFill>
          <a:blip r:embed="rId2" cstate="print"/>
          <a:srcRect/>
          <a:stretch>
            <a:fillRect/>
          </a:stretch>
        </p:blipFill>
        <p:spPr bwMode="auto">
          <a:xfrm>
            <a:off x="684213" y="836613"/>
            <a:ext cx="323850" cy="314325"/>
          </a:xfrm>
          <a:prstGeom prst="rect">
            <a:avLst/>
          </a:prstGeom>
          <a:noFill/>
        </p:spPr>
      </p:pic>
      <p:pic>
        <p:nvPicPr>
          <p:cNvPr id="195589" name="Picture 5" descr="fdeb16659c4484d11187cd40b23b3b3b"/>
          <p:cNvPicPr>
            <a:picLocks noChangeAspect="1" noChangeArrowheads="1" noCrop="1"/>
          </p:cNvPicPr>
          <p:nvPr/>
        </p:nvPicPr>
        <p:blipFill>
          <a:blip r:embed="rId2" cstate="print"/>
          <a:srcRect/>
          <a:stretch>
            <a:fillRect/>
          </a:stretch>
        </p:blipFill>
        <p:spPr bwMode="auto">
          <a:xfrm>
            <a:off x="323850" y="1341438"/>
            <a:ext cx="323850" cy="314325"/>
          </a:xfrm>
          <a:prstGeom prst="rect">
            <a:avLst/>
          </a:prstGeom>
          <a:noFill/>
        </p:spPr>
      </p:pic>
      <p:pic>
        <p:nvPicPr>
          <p:cNvPr id="195590" name="Picture 6" descr="fdeb16659c4484d11187cd40b23b3b3b"/>
          <p:cNvPicPr>
            <a:picLocks noChangeAspect="1" noChangeArrowheads="1" noCrop="1"/>
          </p:cNvPicPr>
          <p:nvPr/>
        </p:nvPicPr>
        <p:blipFill>
          <a:blip r:embed="rId2" cstate="print"/>
          <a:srcRect/>
          <a:stretch>
            <a:fillRect/>
          </a:stretch>
        </p:blipFill>
        <p:spPr bwMode="auto">
          <a:xfrm>
            <a:off x="5508625" y="1052513"/>
            <a:ext cx="323850" cy="314325"/>
          </a:xfrm>
          <a:prstGeom prst="rect">
            <a:avLst/>
          </a:prstGeom>
          <a:noFill/>
        </p:spPr>
      </p:pic>
      <p:pic>
        <p:nvPicPr>
          <p:cNvPr id="195591" name="Picture 7" descr="fdeb16659c4484d11187cd40b23b3b3b"/>
          <p:cNvPicPr>
            <a:picLocks noChangeAspect="1" noChangeArrowheads="1" noCrop="1"/>
          </p:cNvPicPr>
          <p:nvPr/>
        </p:nvPicPr>
        <p:blipFill>
          <a:blip r:embed="rId2" cstate="print"/>
          <a:srcRect/>
          <a:stretch>
            <a:fillRect/>
          </a:stretch>
        </p:blipFill>
        <p:spPr bwMode="auto">
          <a:xfrm>
            <a:off x="3276600" y="333375"/>
            <a:ext cx="323850" cy="314325"/>
          </a:xfrm>
          <a:prstGeom prst="rect">
            <a:avLst/>
          </a:prstGeom>
          <a:noFill/>
        </p:spPr>
      </p:pic>
      <p:grpSp>
        <p:nvGrpSpPr>
          <p:cNvPr id="2" name="Group 8"/>
          <p:cNvGrpSpPr>
            <a:grpSpLocks/>
          </p:cNvGrpSpPr>
          <p:nvPr/>
        </p:nvGrpSpPr>
        <p:grpSpPr bwMode="auto">
          <a:xfrm>
            <a:off x="6443663" y="1268413"/>
            <a:ext cx="2303462" cy="2519362"/>
            <a:chOff x="4105" y="754"/>
            <a:chExt cx="1451" cy="1587"/>
          </a:xfrm>
        </p:grpSpPr>
        <p:grpSp>
          <p:nvGrpSpPr>
            <p:cNvPr id="3" name="Group 9"/>
            <p:cNvGrpSpPr>
              <a:grpSpLocks/>
            </p:cNvGrpSpPr>
            <p:nvPr/>
          </p:nvGrpSpPr>
          <p:grpSpPr bwMode="auto">
            <a:xfrm>
              <a:off x="4286" y="845"/>
              <a:ext cx="1089" cy="1496"/>
              <a:chOff x="4286" y="845"/>
              <a:chExt cx="1089" cy="1496"/>
            </a:xfrm>
          </p:grpSpPr>
          <p:sp>
            <p:nvSpPr>
              <p:cNvPr id="195594" name="AutoShape 10"/>
              <p:cNvSpPr>
                <a:spLocks noChangeArrowheads="1"/>
              </p:cNvSpPr>
              <p:nvPr/>
            </p:nvSpPr>
            <p:spPr bwMode="auto">
              <a:xfrm>
                <a:off x="4649" y="845"/>
                <a:ext cx="680" cy="499"/>
              </a:xfrm>
              <a:prstGeom prst="cloudCallout">
                <a:avLst>
                  <a:gd name="adj1" fmla="val -43750"/>
                  <a:gd name="adj2" fmla="val 70000"/>
                </a:avLst>
              </a:prstGeom>
              <a:solidFill>
                <a:schemeClr val="bg1"/>
              </a:solidFill>
              <a:ln w="9525">
                <a:noFill/>
                <a:round/>
                <a:headEnd/>
                <a:tailEnd/>
              </a:ln>
              <a:effectLst>
                <a:outerShdw dist="107763" dir="13500000" algn="ctr" rotWithShape="0">
                  <a:schemeClr val="bg2">
                    <a:alpha val="50000"/>
                  </a:schemeClr>
                </a:outerShdw>
              </a:effectLst>
            </p:spPr>
            <p:txBody>
              <a:bodyPr/>
              <a:lstStyle/>
              <a:p>
                <a:pPr algn="ctr"/>
                <a:endParaRPr lang="ru-RU"/>
              </a:p>
            </p:txBody>
          </p:sp>
          <p:pic>
            <p:nvPicPr>
              <p:cNvPr id="195595" name="Picture 11" descr="fdeb16659c4484d11187cd40b23b3b3b"/>
              <p:cNvPicPr>
                <a:picLocks noChangeAspect="1" noChangeArrowheads="1" noCrop="1"/>
              </p:cNvPicPr>
              <p:nvPr/>
            </p:nvPicPr>
            <p:blipFill>
              <a:blip r:embed="rId2" cstate="print"/>
              <a:srcRect/>
              <a:stretch>
                <a:fillRect/>
              </a:stretch>
            </p:blipFill>
            <p:spPr bwMode="auto">
              <a:xfrm>
                <a:off x="4921" y="1071"/>
                <a:ext cx="204" cy="198"/>
              </a:xfrm>
              <a:prstGeom prst="rect">
                <a:avLst/>
              </a:prstGeom>
              <a:noFill/>
            </p:spPr>
          </p:pic>
          <p:sp>
            <p:nvSpPr>
              <p:cNvPr id="195596" name="Rectangle 12" descr="Горизонтальный кирпич"/>
              <p:cNvSpPr>
                <a:spLocks noChangeArrowheads="1"/>
              </p:cNvSpPr>
              <p:nvPr/>
            </p:nvSpPr>
            <p:spPr bwMode="auto">
              <a:xfrm>
                <a:off x="4286" y="1706"/>
                <a:ext cx="1089" cy="635"/>
              </a:xfrm>
              <a:prstGeom prst="rect">
                <a:avLst/>
              </a:prstGeom>
              <a:pattFill prst="horzBrick">
                <a:fgClr>
                  <a:schemeClr val="tx2"/>
                </a:fgClr>
                <a:bgClr>
                  <a:schemeClr val="bg1"/>
                </a:bgClr>
              </a:patt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ru-RU"/>
              </a:p>
            </p:txBody>
          </p:sp>
          <p:sp>
            <p:nvSpPr>
              <p:cNvPr id="195597" name="AutoShape 13"/>
              <p:cNvSpPr>
                <a:spLocks noChangeArrowheads="1"/>
              </p:cNvSpPr>
              <p:nvPr/>
            </p:nvSpPr>
            <p:spPr bwMode="auto">
              <a:xfrm flipH="1">
                <a:off x="4513" y="1842"/>
                <a:ext cx="227" cy="182"/>
              </a:xfrm>
              <a:prstGeom prst="bevel">
                <a:avLst>
                  <a:gd name="adj" fmla="val 12500"/>
                </a:avLst>
              </a:prstGeom>
              <a:solidFill>
                <a:schemeClr val="accent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ru-RU"/>
              </a:p>
            </p:txBody>
          </p:sp>
          <p:sp>
            <p:nvSpPr>
              <p:cNvPr id="195598" name="AutoShape 14"/>
              <p:cNvSpPr>
                <a:spLocks noChangeArrowheads="1"/>
              </p:cNvSpPr>
              <p:nvPr/>
            </p:nvSpPr>
            <p:spPr bwMode="auto">
              <a:xfrm>
                <a:off x="4921" y="1842"/>
                <a:ext cx="227" cy="182"/>
              </a:xfrm>
              <a:prstGeom prst="bevel">
                <a:avLst>
                  <a:gd name="adj" fmla="val 12500"/>
                </a:avLst>
              </a:prstGeom>
              <a:solidFill>
                <a:schemeClr val="accent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ru-RU"/>
              </a:p>
            </p:txBody>
          </p:sp>
        </p:grpSp>
        <p:sp>
          <p:nvSpPr>
            <p:cNvPr id="195599" name="AutoShape 15" descr="Плетенка"/>
            <p:cNvSpPr>
              <a:spLocks noChangeArrowheads="1"/>
            </p:cNvSpPr>
            <p:nvPr/>
          </p:nvSpPr>
          <p:spPr bwMode="auto">
            <a:xfrm>
              <a:off x="4105" y="754"/>
              <a:ext cx="1451" cy="952"/>
            </a:xfrm>
            <a:prstGeom prst="triangle">
              <a:avLst>
                <a:gd name="adj" fmla="val 50000"/>
              </a:avLst>
            </a:prstGeom>
            <a:pattFill prst="weave">
              <a:fgClr>
                <a:srgbClr val="CC6600"/>
              </a:fgClr>
              <a:bgClr>
                <a:schemeClr val="bg1"/>
              </a:bgClr>
            </a:patt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ru-RU"/>
            </a:p>
          </p:txBody>
        </p:sp>
      </p:grpSp>
      <p:sp>
        <p:nvSpPr>
          <p:cNvPr id="195600" name="Tree"/>
          <p:cNvSpPr>
            <a:spLocks noEditPoints="1" noChangeArrowheads="1"/>
          </p:cNvSpPr>
          <p:nvPr/>
        </p:nvSpPr>
        <p:spPr bwMode="auto">
          <a:xfrm>
            <a:off x="0" y="260350"/>
            <a:ext cx="1116013" cy="115252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noFill/>
            <a:miter lim="800000"/>
            <a:headEnd/>
            <a:tailEnd/>
          </a:ln>
          <a:effectLst>
            <a:outerShdw dist="107763" dir="13500000" algn="ctr" rotWithShape="0">
              <a:srgbClr val="008000">
                <a:alpha val="50000"/>
              </a:srgbClr>
            </a:outerShdw>
          </a:effectLst>
        </p:spPr>
        <p:txBody>
          <a:bodyPr/>
          <a:lstStyle/>
          <a:p>
            <a:endParaRPr lang="ru-RU"/>
          </a:p>
        </p:txBody>
      </p:sp>
      <p:pic>
        <p:nvPicPr>
          <p:cNvPr id="195601" name="Picture 17" descr="fdeb16659c4484d11187cd40b23b3b3b"/>
          <p:cNvPicPr>
            <a:picLocks noChangeAspect="1" noChangeArrowheads="1" noCrop="1"/>
          </p:cNvPicPr>
          <p:nvPr/>
        </p:nvPicPr>
        <p:blipFill>
          <a:blip r:embed="rId2" cstate="print"/>
          <a:srcRect/>
          <a:stretch>
            <a:fillRect/>
          </a:stretch>
        </p:blipFill>
        <p:spPr bwMode="auto">
          <a:xfrm>
            <a:off x="1331913" y="333375"/>
            <a:ext cx="323850" cy="314325"/>
          </a:xfrm>
          <a:prstGeom prst="rect">
            <a:avLst/>
          </a:prstGeom>
          <a:noFill/>
        </p:spPr>
      </p:pic>
      <p:sp>
        <p:nvSpPr>
          <p:cNvPr id="195602" name="Tree" descr="t79082"/>
          <p:cNvSpPr>
            <a:spLocks noEditPoints="1" noChangeArrowheads="1"/>
          </p:cNvSpPr>
          <p:nvPr/>
        </p:nvSpPr>
        <p:spPr bwMode="auto">
          <a:xfrm>
            <a:off x="250825" y="620713"/>
            <a:ext cx="1943100" cy="2087562"/>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blipFill dpi="0" rotWithShape="1">
            <a:blip r:embed="rId3" cstate="print"/>
            <a:srcRect/>
            <a:stretch>
              <a:fillRect/>
            </a:stretch>
          </a:blipFill>
          <a:ln w="9525">
            <a:noFill/>
            <a:miter lim="800000"/>
            <a:headEnd/>
            <a:tailEnd/>
          </a:ln>
          <a:effectLst>
            <a:outerShdw dist="107763" dir="13500000" algn="ctr" rotWithShape="0">
              <a:srgbClr val="008000">
                <a:alpha val="50000"/>
              </a:srgbClr>
            </a:outerShdw>
          </a:effectLst>
        </p:spPr>
        <p:txBody>
          <a:bodyPr/>
          <a:lstStyle/>
          <a:p>
            <a:endParaRPr lang="ru-RU"/>
          </a:p>
        </p:txBody>
      </p:sp>
      <p:pic>
        <p:nvPicPr>
          <p:cNvPr id="195603" name="Picture 19" descr="аним салют"/>
          <p:cNvPicPr>
            <a:picLocks noChangeAspect="1" noChangeArrowheads="1" noCrop="1"/>
          </p:cNvPicPr>
          <p:nvPr/>
        </p:nvPicPr>
        <p:blipFill>
          <a:blip r:embed="rId4" cstate="print"/>
          <a:srcRect/>
          <a:stretch>
            <a:fillRect/>
          </a:stretch>
        </p:blipFill>
        <p:spPr bwMode="auto">
          <a:xfrm>
            <a:off x="250825" y="1773238"/>
            <a:ext cx="495300" cy="438150"/>
          </a:xfrm>
          <a:prstGeom prst="rect">
            <a:avLst/>
          </a:prstGeom>
          <a:noFill/>
        </p:spPr>
      </p:pic>
      <p:sp>
        <p:nvSpPr>
          <p:cNvPr id="195604" name="AutoShape 20"/>
          <p:cNvSpPr>
            <a:spLocks noChangeArrowheads="1"/>
          </p:cNvSpPr>
          <p:nvPr/>
        </p:nvSpPr>
        <p:spPr bwMode="auto">
          <a:xfrm rot="9752196">
            <a:off x="8243888" y="188913"/>
            <a:ext cx="503237" cy="720725"/>
          </a:xfrm>
          <a:prstGeom prst="moon">
            <a:avLst>
              <a:gd name="adj" fmla="val 50000"/>
            </a:avLst>
          </a:prstGeom>
          <a:gradFill rotWithShape="1">
            <a:gsLst>
              <a:gs pos="0">
                <a:schemeClr val="bg1"/>
              </a:gs>
              <a:gs pos="50000">
                <a:srgbClr val="FFFF00"/>
              </a:gs>
              <a:gs pos="100000">
                <a:schemeClr val="bg1"/>
              </a:gs>
            </a:gsLst>
            <a:lin ang="5400000" scaled="1"/>
          </a:gradFill>
          <a:ln w="9525">
            <a:noFill/>
            <a:miter lim="800000"/>
            <a:headEnd/>
            <a:tailEnd/>
          </a:ln>
          <a:effectLst/>
        </p:spPr>
        <p:txBody>
          <a:bodyPr wrap="none" anchor="ctr"/>
          <a:lstStyle/>
          <a:p>
            <a:endParaRPr lang="ru-RU"/>
          </a:p>
        </p:txBody>
      </p:sp>
      <p:pic>
        <p:nvPicPr>
          <p:cNvPr id="195605" name="Picture 21" descr="аним салют"/>
          <p:cNvPicPr>
            <a:picLocks noChangeAspect="1" noChangeArrowheads="1" noCrop="1"/>
          </p:cNvPicPr>
          <p:nvPr/>
        </p:nvPicPr>
        <p:blipFill>
          <a:blip r:embed="rId4" cstate="print"/>
          <a:srcRect/>
          <a:stretch>
            <a:fillRect/>
          </a:stretch>
        </p:blipFill>
        <p:spPr bwMode="auto">
          <a:xfrm>
            <a:off x="6300788" y="476250"/>
            <a:ext cx="495300" cy="438150"/>
          </a:xfrm>
          <a:prstGeom prst="rect">
            <a:avLst/>
          </a:prstGeom>
          <a:noFill/>
        </p:spPr>
      </p:pic>
      <p:pic>
        <p:nvPicPr>
          <p:cNvPr id="195606" name="Picture 22" descr="снж1"/>
          <p:cNvPicPr>
            <a:picLocks noChangeAspect="1" noChangeArrowheads="1"/>
          </p:cNvPicPr>
          <p:nvPr/>
        </p:nvPicPr>
        <p:blipFill>
          <a:blip r:embed="rId5" cstate="print"/>
          <a:srcRect/>
          <a:stretch>
            <a:fillRect/>
          </a:stretch>
        </p:blipFill>
        <p:spPr bwMode="auto">
          <a:xfrm>
            <a:off x="8243888" y="333375"/>
            <a:ext cx="714375" cy="714375"/>
          </a:xfrm>
          <a:prstGeom prst="rect">
            <a:avLst/>
          </a:prstGeom>
          <a:noFill/>
        </p:spPr>
      </p:pic>
      <p:grpSp>
        <p:nvGrpSpPr>
          <p:cNvPr id="4" name="Group 23"/>
          <p:cNvGrpSpPr>
            <a:grpSpLocks/>
          </p:cNvGrpSpPr>
          <p:nvPr/>
        </p:nvGrpSpPr>
        <p:grpSpPr bwMode="auto">
          <a:xfrm>
            <a:off x="2700338" y="1196975"/>
            <a:ext cx="3305175" cy="5516563"/>
            <a:chOff x="1474" y="799"/>
            <a:chExt cx="2082" cy="3475"/>
          </a:xfrm>
        </p:grpSpPr>
        <p:sp>
          <p:nvSpPr>
            <p:cNvPr id="195608" name="Oval 24"/>
            <p:cNvSpPr>
              <a:spLocks noChangeArrowheads="1"/>
            </p:cNvSpPr>
            <p:nvPr/>
          </p:nvSpPr>
          <p:spPr bwMode="auto">
            <a:xfrm>
              <a:off x="1973" y="799"/>
              <a:ext cx="998" cy="862"/>
            </a:xfrm>
            <a:prstGeom prst="ellipse">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noFill/>
              <a:round/>
              <a:headEnd/>
              <a:tailEnd/>
            </a:ln>
            <a:effectLst/>
            <a:scene3d>
              <a:camera prst="legacyPerspectiveTop"/>
              <a:lightRig rig="legacyFlat3" dir="b"/>
            </a:scene3d>
            <a:sp3d extrusionH="121893000" prstMaterial="legacyMatte">
              <a:bevelT w="13500" h="13500" prst="angle"/>
              <a:bevelB w="13500" h="13500" prst="angle"/>
              <a:extrusionClr>
                <a:srgbClr val="5E9EFF"/>
              </a:extrusionClr>
            </a:sp3d>
          </p:spPr>
          <p:txBody>
            <a:bodyPr wrap="none" anchor="ctr">
              <a:flatTx/>
            </a:bodyPr>
            <a:lstStyle/>
            <a:p>
              <a:endParaRPr lang="ru-RU"/>
            </a:p>
          </p:txBody>
        </p:sp>
        <p:sp>
          <p:nvSpPr>
            <p:cNvPr id="195609" name="Oval 25"/>
            <p:cNvSpPr>
              <a:spLocks noChangeArrowheads="1"/>
            </p:cNvSpPr>
            <p:nvPr/>
          </p:nvSpPr>
          <p:spPr bwMode="auto">
            <a:xfrm rot="-4362436">
              <a:off x="1940" y="1503"/>
              <a:ext cx="984" cy="1114"/>
            </a:xfrm>
            <a:prstGeom prst="ellipse">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noFill/>
              <a:round/>
              <a:headEnd/>
              <a:tailEnd/>
            </a:ln>
            <a:effectLst>
              <a:outerShdw dist="107763" dir="18900000" algn="ctr" rotWithShape="0">
                <a:srgbClr val="0000FF">
                  <a:alpha val="50000"/>
                </a:srgbClr>
              </a:outerShdw>
            </a:effectLst>
          </p:spPr>
          <p:txBody>
            <a:bodyPr wrap="none" anchor="ctr"/>
            <a:lstStyle/>
            <a:p>
              <a:endParaRPr lang="ru-RU"/>
            </a:p>
          </p:txBody>
        </p:sp>
        <p:sp>
          <p:nvSpPr>
            <p:cNvPr id="195610" name="AutoShape 26"/>
            <p:cNvSpPr>
              <a:spLocks noChangeArrowheads="1"/>
            </p:cNvSpPr>
            <p:nvPr/>
          </p:nvSpPr>
          <p:spPr bwMode="auto">
            <a:xfrm rot="16200000">
              <a:off x="2358" y="1185"/>
              <a:ext cx="181" cy="408"/>
            </a:xfrm>
            <a:prstGeom prst="moon">
              <a:avLst>
                <a:gd name="adj" fmla="val 36690"/>
              </a:avLst>
            </a:prstGeom>
            <a:solidFill>
              <a:srgbClr val="FF0000"/>
            </a:solidFill>
            <a:ln w="9525">
              <a:noFill/>
              <a:miter lim="800000"/>
              <a:headEnd/>
              <a:tailEnd/>
            </a:ln>
            <a:effectLst/>
          </p:spPr>
          <p:txBody>
            <a:bodyPr wrap="none" anchor="ctr"/>
            <a:lstStyle/>
            <a:p>
              <a:endParaRPr lang="ru-RU"/>
            </a:p>
          </p:txBody>
        </p:sp>
        <p:sp>
          <p:nvSpPr>
            <p:cNvPr id="195611" name="Oval 27"/>
            <p:cNvSpPr>
              <a:spLocks noChangeArrowheads="1"/>
            </p:cNvSpPr>
            <p:nvPr/>
          </p:nvSpPr>
          <p:spPr bwMode="auto">
            <a:xfrm rot="-4362436">
              <a:off x="1614" y="2383"/>
              <a:ext cx="1654" cy="1752"/>
            </a:xfrm>
            <a:prstGeom prst="ellipse">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noFill/>
              <a:round/>
              <a:headEnd/>
              <a:tailEnd/>
            </a:ln>
            <a:effectLst>
              <a:outerShdw dist="107763" dir="13500000" algn="ctr" rotWithShape="0">
                <a:srgbClr val="0000FF">
                  <a:alpha val="50000"/>
                </a:srgbClr>
              </a:outerShdw>
            </a:effectLst>
          </p:spPr>
          <p:txBody>
            <a:bodyPr wrap="none" anchor="ctr"/>
            <a:lstStyle/>
            <a:p>
              <a:endParaRPr lang="ru-RU"/>
            </a:p>
          </p:txBody>
        </p:sp>
        <p:sp>
          <p:nvSpPr>
            <p:cNvPr id="195612" name="Oval 28"/>
            <p:cNvSpPr>
              <a:spLocks noChangeArrowheads="1"/>
            </p:cNvSpPr>
            <p:nvPr/>
          </p:nvSpPr>
          <p:spPr bwMode="auto">
            <a:xfrm rot="-13937034">
              <a:off x="1586" y="1775"/>
              <a:ext cx="574" cy="615"/>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noFill/>
              <a:round/>
              <a:headEnd/>
              <a:tailEnd/>
            </a:ln>
            <a:effectLst>
              <a:outerShdw dist="107763" dir="13500000" algn="ctr" rotWithShape="0">
                <a:srgbClr val="0000FF">
                  <a:alpha val="50000"/>
                </a:srgbClr>
              </a:outerShdw>
            </a:effectLst>
          </p:spPr>
          <p:txBody>
            <a:bodyPr wrap="none" anchor="ctr"/>
            <a:lstStyle/>
            <a:p>
              <a:endParaRPr lang="ru-RU"/>
            </a:p>
          </p:txBody>
        </p:sp>
        <p:sp>
          <p:nvSpPr>
            <p:cNvPr id="195613" name="Oval 29"/>
            <p:cNvSpPr>
              <a:spLocks noChangeArrowheads="1"/>
            </p:cNvSpPr>
            <p:nvPr/>
          </p:nvSpPr>
          <p:spPr bwMode="auto">
            <a:xfrm rot="-13937034">
              <a:off x="2810" y="1775"/>
              <a:ext cx="574" cy="615"/>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noFill/>
              <a:round/>
              <a:headEnd/>
              <a:tailEnd/>
            </a:ln>
            <a:effectLst>
              <a:outerShdw dist="107763" dir="18900000" algn="ctr" rotWithShape="0">
                <a:srgbClr val="0000FF">
                  <a:alpha val="50000"/>
                </a:srgbClr>
              </a:outerShdw>
            </a:effectLst>
          </p:spPr>
          <p:txBody>
            <a:bodyPr wrap="none" anchor="ctr"/>
            <a:lstStyle/>
            <a:p>
              <a:endParaRPr lang="ru-RU"/>
            </a:p>
          </p:txBody>
        </p:sp>
        <p:sp>
          <p:nvSpPr>
            <p:cNvPr id="195614" name="Oval 30"/>
            <p:cNvSpPr>
              <a:spLocks noChangeArrowheads="1"/>
            </p:cNvSpPr>
            <p:nvPr/>
          </p:nvSpPr>
          <p:spPr bwMode="auto">
            <a:xfrm>
              <a:off x="2245" y="1071"/>
              <a:ext cx="91" cy="91"/>
            </a:xfrm>
            <a:prstGeom prst="ellipse">
              <a:avLst/>
            </a:prstGeom>
            <a:solidFill>
              <a:schemeClr val="tx2"/>
            </a:solidFill>
            <a:ln w="9525">
              <a:solidFill>
                <a:schemeClr val="tx1"/>
              </a:solidFill>
              <a:round/>
              <a:headEnd/>
              <a:tailEnd/>
            </a:ln>
            <a:effectLst/>
          </p:spPr>
          <p:txBody>
            <a:bodyPr wrap="none" anchor="ctr"/>
            <a:lstStyle/>
            <a:p>
              <a:endParaRPr lang="ru-RU"/>
            </a:p>
          </p:txBody>
        </p:sp>
        <p:sp>
          <p:nvSpPr>
            <p:cNvPr id="195615" name="AutoShape 31"/>
            <p:cNvSpPr>
              <a:spLocks noChangeArrowheads="1"/>
            </p:cNvSpPr>
            <p:nvPr/>
          </p:nvSpPr>
          <p:spPr bwMode="auto">
            <a:xfrm rot="-2345877">
              <a:off x="2381" y="1116"/>
              <a:ext cx="363" cy="272"/>
            </a:xfrm>
            <a:prstGeom prst="lightningBolt">
              <a:avLst/>
            </a:prstGeom>
            <a:solidFill>
              <a:srgbClr val="FF9900"/>
            </a:solidFill>
            <a:ln w="9525">
              <a:noFill/>
              <a:miter lim="800000"/>
              <a:headEnd/>
              <a:tailEnd/>
            </a:ln>
            <a:effectLst/>
          </p:spPr>
          <p:txBody>
            <a:bodyPr wrap="none" anchor="ctr"/>
            <a:lstStyle/>
            <a:p>
              <a:endParaRPr lang="ru-RU"/>
            </a:p>
          </p:txBody>
        </p:sp>
        <p:sp>
          <p:nvSpPr>
            <p:cNvPr id="195616" name="Oval 32"/>
            <p:cNvSpPr>
              <a:spLocks noChangeArrowheads="1"/>
            </p:cNvSpPr>
            <p:nvPr/>
          </p:nvSpPr>
          <p:spPr bwMode="auto">
            <a:xfrm>
              <a:off x="2562" y="1071"/>
              <a:ext cx="91" cy="91"/>
            </a:xfrm>
            <a:prstGeom prst="ellipse">
              <a:avLst/>
            </a:prstGeom>
            <a:solidFill>
              <a:schemeClr val="tx2"/>
            </a:solidFill>
            <a:ln w="9525">
              <a:solidFill>
                <a:schemeClr val="tx1"/>
              </a:solidFill>
              <a:round/>
              <a:headEnd/>
              <a:tailEnd/>
            </a:ln>
            <a:effectLst/>
          </p:spPr>
          <p:txBody>
            <a:bodyPr wrap="none" anchor="ctr"/>
            <a:lstStyle/>
            <a:p>
              <a:endParaRPr lang="ru-RU"/>
            </a:p>
          </p:txBody>
        </p:sp>
        <p:sp>
          <p:nvSpPr>
            <p:cNvPr id="195617" name="Oval 33"/>
            <p:cNvSpPr>
              <a:spLocks noChangeArrowheads="1"/>
            </p:cNvSpPr>
            <p:nvPr/>
          </p:nvSpPr>
          <p:spPr bwMode="auto">
            <a:xfrm rot="-10469934">
              <a:off x="2789" y="3930"/>
              <a:ext cx="767" cy="344"/>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noFill/>
              <a:round/>
              <a:headEnd/>
              <a:tailEnd/>
            </a:ln>
            <a:effectLst>
              <a:outerShdw dist="107763" dir="18900000" algn="ctr" rotWithShape="0">
                <a:srgbClr val="0000FF">
                  <a:alpha val="50000"/>
                </a:srgbClr>
              </a:outerShdw>
            </a:effectLst>
          </p:spPr>
          <p:txBody>
            <a:bodyPr wrap="none" anchor="ctr"/>
            <a:lstStyle/>
            <a:p>
              <a:endParaRPr lang="ru-RU"/>
            </a:p>
          </p:txBody>
        </p:sp>
        <p:sp>
          <p:nvSpPr>
            <p:cNvPr id="195618" name="Oval 34"/>
            <p:cNvSpPr>
              <a:spLocks noChangeArrowheads="1"/>
            </p:cNvSpPr>
            <p:nvPr/>
          </p:nvSpPr>
          <p:spPr bwMode="auto">
            <a:xfrm rot="-10469934">
              <a:off x="1474" y="3930"/>
              <a:ext cx="767" cy="344"/>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noFill/>
              <a:round/>
              <a:headEnd/>
              <a:tailEnd/>
            </a:ln>
            <a:effectLst>
              <a:outerShdw dist="107763" dir="13500000" algn="ctr" rotWithShape="0">
                <a:srgbClr val="0000FF">
                  <a:alpha val="50000"/>
                </a:srgbClr>
              </a:outerShdw>
            </a:effectLst>
          </p:spPr>
          <p:txBody>
            <a:bodyPr wrap="none" anchor="ctr"/>
            <a:lstStyle/>
            <a:p>
              <a:endParaRPr lang="ru-RU"/>
            </a:p>
          </p:txBody>
        </p:sp>
        <p:sp>
          <p:nvSpPr>
            <p:cNvPr id="195619" name="Freeform 35"/>
            <p:cNvSpPr>
              <a:spLocks/>
            </p:cNvSpPr>
            <p:nvPr/>
          </p:nvSpPr>
          <p:spPr bwMode="auto">
            <a:xfrm>
              <a:off x="2109" y="799"/>
              <a:ext cx="748" cy="280"/>
            </a:xfrm>
            <a:custGeom>
              <a:avLst/>
              <a:gdLst/>
              <a:ahLst/>
              <a:cxnLst>
                <a:cxn ang="0">
                  <a:pos x="748" y="136"/>
                </a:cxn>
                <a:cxn ang="0">
                  <a:pos x="705" y="280"/>
                </a:cxn>
                <a:cxn ang="0">
                  <a:pos x="680" y="170"/>
                </a:cxn>
                <a:cxn ang="0">
                  <a:pos x="671" y="144"/>
                </a:cxn>
                <a:cxn ang="0">
                  <a:pos x="663" y="111"/>
                </a:cxn>
                <a:cxn ang="0">
                  <a:pos x="654" y="153"/>
                </a:cxn>
                <a:cxn ang="0">
                  <a:pos x="638" y="204"/>
                </a:cxn>
                <a:cxn ang="0">
                  <a:pos x="587" y="51"/>
                </a:cxn>
                <a:cxn ang="0">
                  <a:pos x="561" y="102"/>
                </a:cxn>
                <a:cxn ang="0">
                  <a:pos x="553" y="77"/>
                </a:cxn>
                <a:cxn ang="0">
                  <a:pos x="527" y="26"/>
                </a:cxn>
                <a:cxn ang="0">
                  <a:pos x="510" y="77"/>
                </a:cxn>
                <a:cxn ang="0">
                  <a:pos x="502" y="102"/>
                </a:cxn>
                <a:cxn ang="0">
                  <a:pos x="494" y="161"/>
                </a:cxn>
                <a:cxn ang="0">
                  <a:pos x="485" y="136"/>
                </a:cxn>
                <a:cxn ang="0">
                  <a:pos x="451" y="0"/>
                </a:cxn>
                <a:cxn ang="0">
                  <a:pos x="409" y="204"/>
                </a:cxn>
                <a:cxn ang="0">
                  <a:pos x="400" y="111"/>
                </a:cxn>
                <a:cxn ang="0">
                  <a:pos x="392" y="178"/>
                </a:cxn>
                <a:cxn ang="0">
                  <a:pos x="383" y="144"/>
                </a:cxn>
                <a:cxn ang="0">
                  <a:pos x="358" y="34"/>
                </a:cxn>
                <a:cxn ang="0">
                  <a:pos x="333" y="170"/>
                </a:cxn>
                <a:cxn ang="0">
                  <a:pos x="324" y="229"/>
                </a:cxn>
                <a:cxn ang="0">
                  <a:pos x="290" y="26"/>
                </a:cxn>
                <a:cxn ang="0">
                  <a:pos x="265" y="119"/>
                </a:cxn>
                <a:cxn ang="0">
                  <a:pos x="256" y="94"/>
                </a:cxn>
                <a:cxn ang="0">
                  <a:pos x="248" y="60"/>
                </a:cxn>
                <a:cxn ang="0">
                  <a:pos x="239" y="85"/>
                </a:cxn>
                <a:cxn ang="0">
                  <a:pos x="231" y="111"/>
                </a:cxn>
                <a:cxn ang="0">
                  <a:pos x="197" y="34"/>
                </a:cxn>
                <a:cxn ang="0">
                  <a:pos x="172" y="119"/>
                </a:cxn>
                <a:cxn ang="0">
                  <a:pos x="163" y="94"/>
                </a:cxn>
                <a:cxn ang="0">
                  <a:pos x="155" y="128"/>
                </a:cxn>
                <a:cxn ang="0">
                  <a:pos x="121" y="246"/>
                </a:cxn>
                <a:cxn ang="0">
                  <a:pos x="87" y="85"/>
                </a:cxn>
                <a:cxn ang="0">
                  <a:pos x="62" y="128"/>
                </a:cxn>
                <a:cxn ang="0">
                  <a:pos x="53" y="170"/>
                </a:cxn>
                <a:cxn ang="0">
                  <a:pos x="45" y="144"/>
                </a:cxn>
                <a:cxn ang="0">
                  <a:pos x="36" y="170"/>
                </a:cxn>
                <a:cxn ang="0">
                  <a:pos x="11" y="153"/>
                </a:cxn>
                <a:cxn ang="0">
                  <a:pos x="2" y="144"/>
                </a:cxn>
              </a:cxnLst>
              <a:rect l="0" t="0" r="r" b="b"/>
              <a:pathLst>
                <a:path w="748" h="280">
                  <a:moveTo>
                    <a:pt x="748" y="136"/>
                  </a:moveTo>
                  <a:cubicBezTo>
                    <a:pt x="737" y="185"/>
                    <a:pt x="722" y="233"/>
                    <a:pt x="705" y="280"/>
                  </a:cubicBezTo>
                  <a:cubicBezTo>
                    <a:pt x="690" y="234"/>
                    <a:pt x="705" y="65"/>
                    <a:pt x="680" y="170"/>
                  </a:cubicBezTo>
                  <a:cubicBezTo>
                    <a:pt x="677" y="161"/>
                    <a:pt x="674" y="153"/>
                    <a:pt x="671" y="144"/>
                  </a:cubicBezTo>
                  <a:cubicBezTo>
                    <a:pt x="668" y="133"/>
                    <a:pt x="673" y="106"/>
                    <a:pt x="663" y="111"/>
                  </a:cubicBezTo>
                  <a:cubicBezTo>
                    <a:pt x="650" y="118"/>
                    <a:pt x="658" y="139"/>
                    <a:pt x="654" y="153"/>
                  </a:cubicBezTo>
                  <a:cubicBezTo>
                    <a:pt x="649" y="170"/>
                    <a:pt x="638" y="204"/>
                    <a:pt x="638" y="204"/>
                  </a:cubicBezTo>
                  <a:cubicBezTo>
                    <a:pt x="607" y="157"/>
                    <a:pt x="600" y="105"/>
                    <a:pt x="587" y="51"/>
                  </a:cubicBezTo>
                  <a:cubicBezTo>
                    <a:pt x="585" y="57"/>
                    <a:pt x="572" y="102"/>
                    <a:pt x="561" y="102"/>
                  </a:cubicBezTo>
                  <a:cubicBezTo>
                    <a:pt x="552" y="102"/>
                    <a:pt x="557" y="85"/>
                    <a:pt x="553" y="77"/>
                  </a:cubicBezTo>
                  <a:cubicBezTo>
                    <a:pt x="516" y="2"/>
                    <a:pt x="552" y="97"/>
                    <a:pt x="527" y="26"/>
                  </a:cubicBezTo>
                  <a:cubicBezTo>
                    <a:pt x="521" y="43"/>
                    <a:pt x="516" y="60"/>
                    <a:pt x="510" y="77"/>
                  </a:cubicBezTo>
                  <a:cubicBezTo>
                    <a:pt x="507" y="85"/>
                    <a:pt x="502" y="102"/>
                    <a:pt x="502" y="102"/>
                  </a:cubicBezTo>
                  <a:cubicBezTo>
                    <a:pt x="499" y="122"/>
                    <a:pt x="503" y="143"/>
                    <a:pt x="494" y="161"/>
                  </a:cubicBezTo>
                  <a:cubicBezTo>
                    <a:pt x="490" y="169"/>
                    <a:pt x="486" y="145"/>
                    <a:pt x="485" y="136"/>
                  </a:cubicBezTo>
                  <a:cubicBezTo>
                    <a:pt x="474" y="67"/>
                    <a:pt x="484" y="51"/>
                    <a:pt x="451" y="0"/>
                  </a:cubicBezTo>
                  <a:cubicBezTo>
                    <a:pt x="411" y="60"/>
                    <a:pt x="415" y="134"/>
                    <a:pt x="409" y="204"/>
                  </a:cubicBezTo>
                  <a:cubicBezTo>
                    <a:pt x="406" y="173"/>
                    <a:pt x="417" y="137"/>
                    <a:pt x="400" y="111"/>
                  </a:cubicBezTo>
                  <a:cubicBezTo>
                    <a:pt x="388" y="92"/>
                    <a:pt x="402" y="158"/>
                    <a:pt x="392" y="178"/>
                  </a:cubicBezTo>
                  <a:cubicBezTo>
                    <a:pt x="387" y="188"/>
                    <a:pt x="386" y="155"/>
                    <a:pt x="383" y="144"/>
                  </a:cubicBezTo>
                  <a:cubicBezTo>
                    <a:pt x="375" y="107"/>
                    <a:pt x="365" y="71"/>
                    <a:pt x="358" y="34"/>
                  </a:cubicBezTo>
                  <a:cubicBezTo>
                    <a:pt x="339" y="95"/>
                    <a:pt x="351" y="52"/>
                    <a:pt x="333" y="170"/>
                  </a:cubicBezTo>
                  <a:cubicBezTo>
                    <a:pt x="330" y="190"/>
                    <a:pt x="324" y="229"/>
                    <a:pt x="324" y="229"/>
                  </a:cubicBezTo>
                  <a:cubicBezTo>
                    <a:pt x="301" y="160"/>
                    <a:pt x="297" y="101"/>
                    <a:pt x="290" y="26"/>
                  </a:cubicBezTo>
                  <a:cubicBezTo>
                    <a:pt x="280" y="57"/>
                    <a:pt x="275" y="88"/>
                    <a:pt x="265" y="119"/>
                  </a:cubicBezTo>
                  <a:cubicBezTo>
                    <a:pt x="262" y="111"/>
                    <a:pt x="258" y="103"/>
                    <a:pt x="256" y="94"/>
                  </a:cubicBezTo>
                  <a:cubicBezTo>
                    <a:pt x="253" y="83"/>
                    <a:pt x="258" y="65"/>
                    <a:pt x="248" y="60"/>
                  </a:cubicBezTo>
                  <a:cubicBezTo>
                    <a:pt x="240" y="56"/>
                    <a:pt x="242" y="77"/>
                    <a:pt x="239" y="85"/>
                  </a:cubicBezTo>
                  <a:cubicBezTo>
                    <a:pt x="236" y="94"/>
                    <a:pt x="234" y="102"/>
                    <a:pt x="231" y="111"/>
                  </a:cubicBezTo>
                  <a:cubicBezTo>
                    <a:pt x="211" y="50"/>
                    <a:pt x="224" y="75"/>
                    <a:pt x="197" y="34"/>
                  </a:cubicBezTo>
                  <a:cubicBezTo>
                    <a:pt x="188" y="62"/>
                    <a:pt x="181" y="91"/>
                    <a:pt x="172" y="119"/>
                  </a:cubicBezTo>
                  <a:cubicBezTo>
                    <a:pt x="169" y="111"/>
                    <a:pt x="171" y="90"/>
                    <a:pt x="163" y="94"/>
                  </a:cubicBezTo>
                  <a:cubicBezTo>
                    <a:pt x="153" y="99"/>
                    <a:pt x="158" y="117"/>
                    <a:pt x="155" y="128"/>
                  </a:cubicBezTo>
                  <a:cubicBezTo>
                    <a:pt x="144" y="167"/>
                    <a:pt x="133" y="207"/>
                    <a:pt x="121" y="246"/>
                  </a:cubicBezTo>
                  <a:cubicBezTo>
                    <a:pt x="102" y="194"/>
                    <a:pt x="96" y="139"/>
                    <a:pt x="87" y="85"/>
                  </a:cubicBezTo>
                  <a:cubicBezTo>
                    <a:pt x="72" y="262"/>
                    <a:pt x="75" y="198"/>
                    <a:pt x="62" y="128"/>
                  </a:cubicBezTo>
                  <a:cubicBezTo>
                    <a:pt x="59" y="142"/>
                    <a:pt x="63" y="160"/>
                    <a:pt x="53" y="170"/>
                  </a:cubicBezTo>
                  <a:cubicBezTo>
                    <a:pt x="46" y="176"/>
                    <a:pt x="54" y="144"/>
                    <a:pt x="45" y="144"/>
                  </a:cubicBezTo>
                  <a:cubicBezTo>
                    <a:pt x="36" y="144"/>
                    <a:pt x="39" y="161"/>
                    <a:pt x="36" y="170"/>
                  </a:cubicBezTo>
                  <a:cubicBezTo>
                    <a:pt x="28" y="164"/>
                    <a:pt x="17" y="161"/>
                    <a:pt x="11" y="153"/>
                  </a:cubicBezTo>
                  <a:cubicBezTo>
                    <a:pt x="0" y="140"/>
                    <a:pt x="2" y="109"/>
                    <a:pt x="2" y="144"/>
                  </a:cubicBezTo>
                </a:path>
              </a:pathLst>
            </a:custGeom>
            <a:noFill/>
            <a:ln w="28575" cmpd="sng">
              <a:solidFill>
                <a:schemeClr val="tx1"/>
              </a:solidFill>
              <a:round/>
              <a:headEnd/>
              <a:tailEnd/>
            </a:ln>
            <a:effectLst/>
          </p:spPr>
          <p:txBody>
            <a:bodyPr/>
            <a:lstStyle/>
            <a:p>
              <a:endParaRPr lang="ru-RU"/>
            </a:p>
          </p:txBody>
        </p:sp>
      </p:grpSp>
      <p:pic>
        <p:nvPicPr>
          <p:cNvPr id="195620" name="Picture 36" descr="снж1"/>
          <p:cNvPicPr>
            <a:picLocks noChangeAspect="1" noChangeArrowheads="1"/>
          </p:cNvPicPr>
          <p:nvPr/>
        </p:nvPicPr>
        <p:blipFill>
          <a:blip r:embed="rId5" cstate="print"/>
          <a:srcRect/>
          <a:stretch>
            <a:fillRect/>
          </a:stretch>
        </p:blipFill>
        <p:spPr bwMode="auto">
          <a:xfrm>
            <a:off x="8101013" y="620713"/>
            <a:ext cx="714375" cy="714375"/>
          </a:xfrm>
          <a:prstGeom prst="rect">
            <a:avLst/>
          </a:prstGeom>
          <a:noFill/>
        </p:spPr>
      </p:pic>
    </p:spTree>
  </p:cSld>
  <p:clrMapOvr>
    <a:masterClrMapping/>
  </p:clrMapOvr>
  <p:transition advClick="0"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 calcmode="lin" valueType="num">
                                      <p:cBhvr>
                                        <p:cTn id="9" dur="5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5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0"/>
                            </p:stCondLst>
                            <p:childTnLst>
                              <p:par>
                                <p:cTn id="12" presetID="32" presetClass="emph" presetSubtype="0" repeatCount="3000" fill="hold" nodeType="afterEffect">
                                  <p:stCondLst>
                                    <p:cond delay="0"/>
                                  </p:stCondLst>
                                  <p:childTnLst>
                                    <p:animClr clrSpc="rgb" dir="cw">
                                      <p:cBhvr override="childStyle">
                                        <p:cTn id="13" dur="300" fill="hold"/>
                                        <p:tgtEl>
                                          <p:spTgt spid="4"/>
                                        </p:tgtEl>
                                        <p:attrNameLst>
                                          <p:attrName>style.color</p:attrName>
                                        </p:attrNameLst>
                                      </p:cBhvr>
                                      <p:to>
                                        <a:schemeClr val="accent2"/>
                                      </p:to>
                                    </p:animClr>
                                    <p:animClr clrSpc="rgb" dir="cw">
                                      <p:cBhvr>
                                        <p:cTn id="14" dur="300" fill="hold"/>
                                        <p:tgtEl>
                                          <p:spTgt spid="4"/>
                                        </p:tgtEl>
                                        <p:attrNameLst>
                                          <p:attrName>fillcolor</p:attrName>
                                        </p:attrNameLst>
                                      </p:cBhvr>
                                      <p:to>
                                        <a:schemeClr val="accent2"/>
                                      </p:to>
                                    </p:animClr>
                                    <p:set>
                                      <p:cBhvr>
                                        <p:cTn id="15" dur="300" fill="hold"/>
                                        <p:tgtEl>
                                          <p:spTgt spid="4"/>
                                        </p:tgtEl>
                                        <p:attrNameLst>
                                          <p:attrName>fill.type</p:attrName>
                                        </p:attrNameLst>
                                      </p:cBhvr>
                                      <p:to>
                                        <p:strVal val="solid"/>
                                      </p:to>
                                    </p:set>
                                    <p:set>
                                      <p:cBhvr>
                                        <p:cTn id="16" dur="300" fill="hold"/>
                                        <p:tgtEl>
                                          <p:spTgt spid="4"/>
                                        </p:tgtEl>
                                        <p:attrNameLst>
                                          <p:attrName>fill.on</p:attrName>
                                        </p:attrNameLst>
                                      </p:cBhvr>
                                      <p:to>
                                        <p:strVal val="true"/>
                                      </p:to>
                                    </p:set>
                                    <p:animRot by="120000">
                                      <p:cBhvr>
                                        <p:cTn id="17" dur="300" fill="hold">
                                          <p:stCondLst>
                                            <p:cond delay="0"/>
                                          </p:stCondLst>
                                        </p:cTn>
                                        <p:tgtEl>
                                          <p:spTgt spid="4"/>
                                        </p:tgtEl>
                                        <p:attrNameLst>
                                          <p:attrName>r</p:attrName>
                                        </p:attrNameLst>
                                      </p:cBhvr>
                                    </p:animRot>
                                    <p:animRot by="-240000">
                                      <p:cBhvr>
                                        <p:cTn id="18" dur="600" fill="hold">
                                          <p:stCondLst>
                                            <p:cond delay="600"/>
                                          </p:stCondLst>
                                        </p:cTn>
                                        <p:tgtEl>
                                          <p:spTgt spid="4"/>
                                        </p:tgtEl>
                                        <p:attrNameLst>
                                          <p:attrName>r</p:attrName>
                                        </p:attrNameLst>
                                      </p:cBhvr>
                                    </p:animRot>
                                    <p:animRot by="240000">
                                      <p:cBhvr>
                                        <p:cTn id="19" dur="600" fill="hold">
                                          <p:stCondLst>
                                            <p:cond delay="1200"/>
                                          </p:stCondLst>
                                        </p:cTn>
                                        <p:tgtEl>
                                          <p:spTgt spid="4"/>
                                        </p:tgtEl>
                                        <p:attrNameLst>
                                          <p:attrName>r</p:attrName>
                                        </p:attrNameLst>
                                      </p:cBhvr>
                                    </p:animRot>
                                    <p:animRot by="-240000">
                                      <p:cBhvr>
                                        <p:cTn id="20" dur="600" fill="hold">
                                          <p:stCondLst>
                                            <p:cond delay="1800"/>
                                          </p:stCondLst>
                                        </p:cTn>
                                        <p:tgtEl>
                                          <p:spTgt spid="4"/>
                                        </p:tgtEl>
                                        <p:attrNameLst>
                                          <p:attrName>r</p:attrName>
                                        </p:attrNameLst>
                                      </p:cBhvr>
                                    </p:animRot>
                                    <p:animRot by="120000">
                                      <p:cBhvr>
                                        <p:cTn id="21" dur="600" fill="hold">
                                          <p:stCondLst>
                                            <p:cond delay="2400"/>
                                          </p:stCondLst>
                                        </p:cTn>
                                        <p:tgtEl>
                                          <p:spTgt spid="4"/>
                                        </p:tgtEl>
                                        <p:attrNameLst>
                                          <p:attrName>r</p:attrName>
                                        </p:attrNameLst>
                                      </p:cBhvr>
                                    </p:animRot>
                                  </p:childTnLst>
                                </p:cTn>
                              </p:par>
                            </p:childTnLst>
                          </p:cTn>
                        </p:par>
                        <p:par>
                          <p:cTn id="22" fill="hold">
                            <p:stCondLst>
                              <p:cond delay="14000"/>
                            </p:stCondLst>
                            <p:childTnLst>
                              <p:par>
                                <p:cTn id="23" presetID="19" presetClass="entr" presetSubtype="1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0" fill="hold"/>
                                        <p:tgtEl>
                                          <p:spTgt spid="4"/>
                                        </p:tgtEl>
                                        <p:attrNameLst>
                                          <p:attrName>ppt_w</p:attrName>
                                        </p:attrNameLst>
                                      </p:cBhvr>
                                      <p:tavLst>
                                        <p:tav tm="0" fmla="#ppt_w*sin(2.5*pi*$)">
                                          <p:val>
                                            <p:fltVal val="0"/>
                                          </p:val>
                                        </p:tav>
                                        <p:tav tm="100000">
                                          <p:val>
                                            <p:fltVal val="1"/>
                                          </p:val>
                                        </p:tav>
                                      </p:tavLst>
                                    </p:anim>
                                    <p:anim calcmode="lin" valueType="num">
                                      <p:cBhvr>
                                        <p:cTn id="26" dur="5000" fill="hold"/>
                                        <p:tgtEl>
                                          <p:spTgt spid="4"/>
                                        </p:tgtEl>
                                        <p:attrNameLst>
                                          <p:attrName>ppt_h</p:attrName>
                                        </p:attrNameLst>
                                      </p:cBhvr>
                                      <p:tavLst>
                                        <p:tav tm="0">
                                          <p:val>
                                            <p:strVal val="#ppt_h"/>
                                          </p:val>
                                        </p:tav>
                                        <p:tav tm="100000">
                                          <p:val>
                                            <p:strVal val="#ppt_h"/>
                                          </p:val>
                                        </p:tav>
                                      </p:tavLst>
                                    </p:anim>
                                  </p:childTnLst>
                                </p:cTn>
                              </p:par>
                            </p:childTnLst>
                          </p:cTn>
                        </p:par>
                        <p:par>
                          <p:cTn id="27" fill="hold">
                            <p:stCondLst>
                              <p:cond delay="19000"/>
                            </p:stCondLst>
                            <p:childTnLst>
                              <p:par>
                                <p:cTn id="28" presetID="35" presetClass="path" presetSubtype="0" repeatCount="2000" accel="50000" decel="50000" fill="hold" nodeType="afterEffect">
                                  <p:stCondLst>
                                    <p:cond delay="0"/>
                                  </p:stCondLst>
                                  <p:childTnLst>
                                    <p:animMotion origin="layout" path="M 0 0  L -0.25 0  E" pathEditMode="relative" ptsTypes="">
                                      <p:cBhvr>
                                        <p:cTn id="29" dur="2000" fill="hold"/>
                                        <p:tgtEl>
                                          <p:spTgt spid="4"/>
                                        </p:tgtEl>
                                        <p:attrNameLst>
                                          <p:attrName>ppt_x</p:attrName>
                                          <p:attrName>ppt_y</p:attrName>
                                        </p:attrNameLst>
                                      </p:cBhvr>
                                    </p:animMotion>
                                  </p:childTnLst>
                                </p:cTn>
                              </p:par>
                            </p:childTnLst>
                          </p:cTn>
                        </p:par>
                        <p:par>
                          <p:cTn id="30" fill="hold">
                            <p:stCondLst>
                              <p:cond delay="23000"/>
                            </p:stCondLst>
                            <p:childTnLst>
                              <p:par>
                                <p:cTn id="31" presetID="63" presetClass="path" presetSubtype="0" repeatCount="2000" accel="50000" decel="50000" fill="hold" nodeType="afterEffect">
                                  <p:stCondLst>
                                    <p:cond delay="0"/>
                                  </p:stCondLst>
                                  <p:childTnLst>
                                    <p:animMotion origin="layout" path="M 0 0  L 0.25 0  E" pathEditMode="relative" ptsTypes="">
                                      <p:cBhvr>
                                        <p:cTn id="32"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2987675" y="1989138"/>
            <a:ext cx="2592388" cy="4608512"/>
            <a:chOff x="1474" y="799"/>
            <a:chExt cx="2082" cy="3475"/>
          </a:xfrm>
        </p:grpSpPr>
        <p:sp>
          <p:nvSpPr>
            <p:cNvPr id="196617" name="Oval 9"/>
            <p:cNvSpPr>
              <a:spLocks noChangeArrowheads="1"/>
            </p:cNvSpPr>
            <p:nvPr/>
          </p:nvSpPr>
          <p:spPr bwMode="auto">
            <a:xfrm>
              <a:off x="1973" y="799"/>
              <a:ext cx="998" cy="862"/>
            </a:xfrm>
            <a:prstGeom prst="ellipse">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noFill/>
              <a:round/>
              <a:headEnd/>
              <a:tailEnd/>
            </a:ln>
            <a:effectLst/>
            <a:scene3d>
              <a:camera prst="legacyPerspectiveTop"/>
              <a:lightRig rig="legacyFlat3" dir="b"/>
            </a:scene3d>
            <a:sp3d extrusionH="121893000" prstMaterial="legacyMatte">
              <a:bevelT w="13500" h="13500" prst="angle"/>
              <a:bevelB w="13500" h="13500" prst="angle"/>
              <a:extrusionClr>
                <a:srgbClr val="5E9EFF"/>
              </a:extrusionClr>
            </a:sp3d>
          </p:spPr>
          <p:txBody>
            <a:bodyPr wrap="none" anchor="ctr">
              <a:flatTx/>
            </a:bodyPr>
            <a:lstStyle/>
            <a:p>
              <a:endParaRPr lang="ru-RU"/>
            </a:p>
          </p:txBody>
        </p:sp>
        <p:sp>
          <p:nvSpPr>
            <p:cNvPr id="196618" name="Oval 10"/>
            <p:cNvSpPr>
              <a:spLocks noChangeArrowheads="1"/>
            </p:cNvSpPr>
            <p:nvPr/>
          </p:nvSpPr>
          <p:spPr bwMode="auto">
            <a:xfrm rot="-4362436">
              <a:off x="1940" y="1503"/>
              <a:ext cx="984" cy="1114"/>
            </a:xfrm>
            <a:prstGeom prst="ellipse">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noFill/>
              <a:round/>
              <a:headEnd/>
              <a:tailEnd/>
            </a:ln>
            <a:effectLst>
              <a:outerShdw dist="107763" dir="18900000" algn="ctr" rotWithShape="0">
                <a:srgbClr val="0000FF">
                  <a:alpha val="50000"/>
                </a:srgbClr>
              </a:outerShdw>
            </a:effectLst>
          </p:spPr>
          <p:txBody>
            <a:bodyPr wrap="none" anchor="ctr"/>
            <a:lstStyle/>
            <a:p>
              <a:endParaRPr lang="ru-RU"/>
            </a:p>
          </p:txBody>
        </p:sp>
        <p:sp>
          <p:nvSpPr>
            <p:cNvPr id="196619" name="AutoShape 11"/>
            <p:cNvSpPr>
              <a:spLocks noChangeArrowheads="1"/>
            </p:cNvSpPr>
            <p:nvPr/>
          </p:nvSpPr>
          <p:spPr bwMode="auto">
            <a:xfrm rot="16200000">
              <a:off x="2358" y="1185"/>
              <a:ext cx="181" cy="408"/>
            </a:xfrm>
            <a:prstGeom prst="moon">
              <a:avLst>
                <a:gd name="adj" fmla="val 36690"/>
              </a:avLst>
            </a:prstGeom>
            <a:solidFill>
              <a:srgbClr val="FF0000"/>
            </a:solidFill>
            <a:ln w="9525">
              <a:noFill/>
              <a:miter lim="800000"/>
              <a:headEnd/>
              <a:tailEnd/>
            </a:ln>
            <a:effectLst/>
          </p:spPr>
          <p:txBody>
            <a:bodyPr wrap="none" anchor="ctr"/>
            <a:lstStyle/>
            <a:p>
              <a:endParaRPr lang="ru-RU"/>
            </a:p>
          </p:txBody>
        </p:sp>
        <p:sp>
          <p:nvSpPr>
            <p:cNvPr id="196620" name="Oval 12"/>
            <p:cNvSpPr>
              <a:spLocks noChangeArrowheads="1"/>
            </p:cNvSpPr>
            <p:nvPr/>
          </p:nvSpPr>
          <p:spPr bwMode="auto">
            <a:xfrm rot="-4362436">
              <a:off x="1614" y="2383"/>
              <a:ext cx="1654" cy="1752"/>
            </a:xfrm>
            <a:prstGeom prst="ellipse">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noFill/>
              <a:round/>
              <a:headEnd/>
              <a:tailEnd/>
            </a:ln>
            <a:effectLst>
              <a:outerShdw dist="107763" dir="13500000" algn="ctr" rotWithShape="0">
                <a:srgbClr val="0000FF">
                  <a:alpha val="50000"/>
                </a:srgbClr>
              </a:outerShdw>
            </a:effectLst>
          </p:spPr>
          <p:txBody>
            <a:bodyPr wrap="none" anchor="ctr"/>
            <a:lstStyle/>
            <a:p>
              <a:endParaRPr lang="ru-RU"/>
            </a:p>
          </p:txBody>
        </p:sp>
        <p:sp>
          <p:nvSpPr>
            <p:cNvPr id="196621" name="Oval 13"/>
            <p:cNvSpPr>
              <a:spLocks noChangeArrowheads="1"/>
            </p:cNvSpPr>
            <p:nvPr/>
          </p:nvSpPr>
          <p:spPr bwMode="auto">
            <a:xfrm rot="-13937034">
              <a:off x="1586" y="1775"/>
              <a:ext cx="574" cy="615"/>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noFill/>
              <a:round/>
              <a:headEnd/>
              <a:tailEnd/>
            </a:ln>
            <a:effectLst>
              <a:outerShdw dist="107763" dir="13500000" algn="ctr" rotWithShape="0">
                <a:srgbClr val="0000FF">
                  <a:alpha val="50000"/>
                </a:srgbClr>
              </a:outerShdw>
            </a:effectLst>
          </p:spPr>
          <p:txBody>
            <a:bodyPr wrap="none" anchor="ctr"/>
            <a:lstStyle/>
            <a:p>
              <a:endParaRPr lang="ru-RU"/>
            </a:p>
          </p:txBody>
        </p:sp>
        <p:sp>
          <p:nvSpPr>
            <p:cNvPr id="196622" name="Oval 14"/>
            <p:cNvSpPr>
              <a:spLocks noChangeArrowheads="1"/>
            </p:cNvSpPr>
            <p:nvPr/>
          </p:nvSpPr>
          <p:spPr bwMode="auto">
            <a:xfrm rot="-13937034">
              <a:off x="2810" y="1775"/>
              <a:ext cx="574" cy="615"/>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noFill/>
              <a:round/>
              <a:headEnd/>
              <a:tailEnd/>
            </a:ln>
            <a:effectLst>
              <a:outerShdw dist="107763" dir="18900000" algn="ctr" rotWithShape="0">
                <a:srgbClr val="0000FF">
                  <a:alpha val="50000"/>
                </a:srgbClr>
              </a:outerShdw>
            </a:effectLst>
          </p:spPr>
          <p:txBody>
            <a:bodyPr wrap="none" anchor="ctr"/>
            <a:lstStyle/>
            <a:p>
              <a:endParaRPr lang="ru-RU"/>
            </a:p>
          </p:txBody>
        </p:sp>
        <p:sp>
          <p:nvSpPr>
            <p:cNvPr id="196623" name="Oval 15"/>
            <p:cNvSpPr>
              <a:spLocks noChangeArrowheads="1"/>
            </p:cNvSpPr>
            <p:nvPr/>
          </p:nvSpPr>
          <p:spPr bwMode="auto">
            <a:xfrm>
              <a:off x="2245" y="1071"/>
              <a:ext cx="91" cy="91"/>
            </a:xfrm>
            <a:prstGeom prst="ellipse">
              <a:avLst/>
            </a:prstGeom>
            <a:solidFill>
              <a:schemeClr val="tx2"/>
            </a:solidFill>
            <a:ln w="9525">
              <a:solidFill>
                <a:schemeClr val="tx1"/>
              </a:solidFill>
              <a:round/>
              <a:headEnd/>
              <a:tailEnd/>
            </a:ln>
            <a:effectLst/>
          </p:spPr>
          <p:txBody>
            <a:bodyPr wrap="none" anchor="ctr"/>
            <a:lstStyle/>
            <a:p>
              <a:endParaRPr lang="ru-RU"/>
            </a:p>
          </p:txBody>
        </p:sp>
        <p:sp>
          <p:nvSpPr>
            <p:cNvPr id="196624" name="AutoShape 16"/>
            <p:cNvSpPr>
              <a:spLocks noChangeArrowheads="1"/>
            </p:cNvSpPr>
            <p:nvPr/>
          </p:nvSpPr>
          <p:spPr bwMode="auto">
            <a:xfrm rot="-2345877">
              <a:off x="2381" y="1116"/>
              <a:ext cx="363" cy="272"/>
            </a:xfrm>
            <a:prstGeom prst="lightningBolt">
              <a:avLst/>
            </a:prstGeom>
            <a:solidFill>
              <a:srgbClr val="FF9900"/>
            </a:solidFill>
            <a:ln w="9525">
              <a:noFill/>
              <a:miter lim="800000"/>
              <a:headEnd/>
              <a:tailEnd/>
            </a:ln>
            <a:effectLst/>
          </p:spPr>
          <p:txBody>
            <a:bodyPr wrap="none" anchor="ctr"/>
            <a:lstStyle/>
            <a:p>
              <a:endParaRPr lang="ru-RU"/>
            </a:p>
          </p:txBody>
        </p:sp>
        <p:sp>
          <p:nvSpPr>
            <p:cNvPr id="196625" name="Oval 17"/>
            <p:cNvSpPr>
              <a:spLocks noChangeArrowheads="1"/>
            </p:cNvSpPr>
            <p:nvPr/>
          </p:nvSpPr>
          <p:spPr bwMode="auto">
            <a:xfrm>
              <a:off x="2562" y="1071"/>
              <a:ext cx="91" cy="91"/>
            </a:xfrm>
            <a:prstGeom prst="ellipse">
              <a:avLst/>
            </a:prstGeom>
            <a:solidFill>
              <a:schemeClr val="tx2"/>
            </a:solidFill>
            <a:ln w="9525">
              <a:solidFill>
                <a:schemeClr val="tx1"/>
              </a:solidFill>
              <a:round/>
              <a:headEnd/>
              <a:tailEnd/>
            </a:ln>
            <a:effectLst/>
          </p:spPr>
          <p:txBody>
            <a:bodyPr wrap="none" anchor="ctr"/>
            <a:lstStyle/>
            <a:p>
              <a:endParaRPr lang="ru-RU"/>
            </a:p>
          </p:txBody>
        </p:sp>
        <p:sp>
          <p:nvSpPr>
            <p:cNvPr id="196626" name="Oval 18"/>
            <p:cNvSpPr>
              <a:spLocks noChangeArrowheads="1"/>
            </p:cNvSpPr>
            <p:nvPr/>
          </p:nvSpPr>
          <p:spPr bwMode="auto">
            <a:xfrm rot="-10469934">
              <a:off x="2789" y="3930"/>
              <a:ext cx="767" cy="344"/>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noFill/>
              <a:round/>
              <a:headEnd/>
              <a:tailEnd/>
            </a:ln>
            <a:effectLst>
              <a:outerShdw dist="107763" dir="18900000" algn="ctr" rotWithShape="0">
                <a:srgbClr val="0000FF">
                  <a:alpha val="50000"/>
                </a:srgbClr>
              </a:outerShdw>
            </a:effectLst>
          </p:spPr>
          <p:txBody>
            <a:bodyPr wrap="none" anchor="ctr"/>
            <a:lstStyle/>
            <a:p>
              <a:endParaRPr lang="ru-RU"/>
            </a:p>
          </p:txBody>
        </p:sp>
        <p:sp>
          <p:nvSpPr>
            <p:cNvPr id="196627" name="Oval 19"/>
            <p:cNvSpPr>
              <a:spLocks noChangeArrowheads="1"/>
            </p:cNvSpPr>
            <p:nvPr/>
          </p:nvSpPr>
          <p:spPr bwMode="auto">
            <a:xfrm rot="-10469934">
              <a:off x="1474" y="3930"/>
              <a:ext cx="767" cy="344"/>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noFill/>
              <a:round/>
              <a:headEnd/>
              <a:tailEnd/>
            </a:ln>
            <a:effectLst>
              <a:outerShdw dist="107763" dir="13500000" algn="ctr" rotWithShape="0">
                <a:srgbClr val="0000FF">
                  <a:alpha val="50000"/>
                </a:srgbClr>
              </a:outerShdw>
            </a:effectLst>
          </p:spPr>
          <p:txBody>
            <a:bodyPr wrap="none" anchor="ctr"/>
            <a:lstStyle/>
            <a:p>
              <a:endParaRPr lang="ru-RU"/>
            </a:p>
          </p:txBody>
        </p:sp>
        <p:sp>
          <p:nvSpPr>
            <p:cNvPr id="196628" name="Freeform 20"/>
            <p:cNvSpPr>
              <a:spLocks/>
            </p:cNvSpPr>
            <p:nvPr/>
          </p:nvSpPr>
          <p:spPr bwMode="auto">
            <a:xfrm>
              <a:off x="2109" y="799"/>
              <a:ext cx="748" cy="280"/>
            </a:xfrm>
            <a:custGeom>
              <a:avLst/>
              <a:gdLst/>
              <a:ahLst/>
              <a:cxnLst>
                <a:cxn ang="0">
                  <a:pos x="748" y="136"/>
                </a:cxn>
                <a:cxn ang="0">
                  <a:pos x="705" y="280"/>
                </a:cxn>
                <a:cxn ang="0">
                  <a:pos x="680" y="170"/>
                </a:cxn>
                <a:cxn ang="0">
                  <a:pos x="671" y="144"/>
                </a:cxn>
                <a:cxn ang="0">
                  <a:pos x="663" y="111"/>
                </a:cxn>
                <a:cxn ang="0">
                  <a:pos x="654" y="153"/>
                </a:cxn>
                <a:cxn ang="0">
                  <a:pos x="638" y="204"/>
                </a:cxn>
                <a:cxn ang="0">
                  <a:pos x="587" y="51"/>
                </a:cxn>
                <a:cxn ang="0">
                  <a:pos x="561" y="102"/>
                </a:cxn>
                <a:cxn ang="0">
                  <a:pos x="553" y="77"/>
                </a:cxn>
                <a:cxn ang="0">
                  <a:pos x="527" y="26"/>
                </a:cxn>
                <a:cxn ang="0">
                  <a:pos x="510" y="77"/>
                </a:cxn>
                <a:cxn ang="0">
                  <a:pos x="502" y="102"/>
                </a:cxn>
                <a:cxn ang="0">
                  <a:pos x="494" y="161"/>
                </a:cxn>
                <a:cxn ang="0">
                  <a:pos x="485" y="136"/>
                </a:cxn>
                <a:cxn ang="0">
                  <a:pos x="451" y="0"/>
                </a:cxn>
                <a:cxn ang="0">
                  <a:pos x="409" y="204"/>
                </a:cxn>
                <a:cxn ang="0">
                  <a:pos x="400" y="111"/>
                </a:cxn>
                <a:cxn ang="0">
                  <a:pos x="392" y="178"/>
                </a:cxn>
                <a:cxn ang="0">
                  <a:pos x="383" y="144"/>
                </a:cxn>
                <a:cxn ang="0">
                  <a:pos x="358" y="34"/>
                </a:cxn>
                <a:cxn ang="0">
                  <a:pos x="333" y="170"/>
                </a:cxn>
                <a:cxn ang="0">
                  <a:pos x="324" y="229"/>
                </a:cxn>
                <a:cxn ang="0">
                  <a:pos x="290" y="26"/>
                </a:cxn>
                <a:cxn ang="0">
                  <a:pos x="265" y="119"/>
                </a:cxn>
                <a:cxn ang="0">
                  <a:pos x="256" y="94"/>
                </a:cxn>
                <a:cxn ang="0">
                  <a:pos x="248" y="60"/>
                </a:cxn>
                <a:cxn ang="0">
                  <a:pos x="239" y="85"/>
                </a:cxn>
                <a:cxn ang="0">
                  <a:pos x="231" y="111"/>
                </a:cxn>
                <a:cxn ang="0">
                  <a:pos x="197" y="34"/>
                </a:cxn>
                <a:cxn ang="0">
                  <a:pos x="172" y="119"/>
                </a:cxn>
                <a:cxn ang="0">
                  <a:pos x="163" y="94"/>
                </a:cxn>
                <a:cxn ang="0">
                  <a:pos x="155" y="128"/>
                </a:cxn>
                <a:cxn ang="0">
                  <a:pos x="121" y="246"/>
                </a:cxn>
                <a:cxn ang="0">
                  <a:pos x="87" y="85"/>
                </a:cxn>
                <a:cxn ang="0">
                  <a:pos x="62" y="128"/>
                </a:cxn>
                <a:cxn ang="0">
                  <a:pos x="53" y="170"/>
                </a:cxn>
                <a:cxn ang="0">
                  <a:pos x="45" y="144"/>
                </a:cxn>
                <a:cxn ang="0">
                  <a:pos x="36" y="170"/>
                </a:cxn>
                <a:cxn ang="0">
                  <a:pos x="11" y="153"/>
                </a:cxn>
                <a:cxn ang="0">
                  <a:pos x="2" y="144"/>
                </a:cxn>
              </a:cxnLst>
              <a:rect l="0" t="0" r="r" b="b"/>
              <a:pathLst>
                <a:path w="748" h="280">
                  <a:moveTo>
                    <a:pt x="748" y="136"/>
                  </a:moveTo>
                  <a:cubicBezTo>
                    <a:pt x="737" y="185"/>
                    <a:pt x="722" y="233"/>
                    <a:pt x="705" y="280"/>
                  </a:cubicBezTo>
                  <a:cubicBezTo>
                    <a:pt x="690" y="234"/>
                    <a:pt x="705" y="65"/>
                    <a:pt x="680" y="170"/>
                  </a:cubicBezTo>
                  <a:cubicBezTo>
                    <a:pt x="677" y="161"/>
                    <a:pt x="674" y="153"/>
                    <a:pt x="671" y="144"/>
                  </a:cubicBezTo>
                  <a:cubicBezTo>
                    <a:pt x="668" y="133"/>
                    <a:pt x="673" y="106"/>
                    <a:pt x="663" y="111"/>
                  </a:cubicBezTo>
                  <a:cubicBezTo>
                    <a:pt x="650" y="118"/>
                    <a:pt x="658" y="139"/>
                    <a:pt x="654" y="153"/>
                  </a:cubicBezTo>
                  <a:cubicBezTo>
                    <a:pt x="649" y="170"/>
                    <a:pt x="638" y="204"/>
                    <a:pt x="638" y="204"/>
                  </a:cubicBezTo>
                  <a:cubicBezTo>
                    <a:pt x="607" y="157"/>
                    <a:pt x="600" y="105"/>
                    <a:pt x="587" y="51"/>
                  </a:cubicBezTo>
                  <a:cubicBezTo>
                    <a:pt x="585" y="57"/>
                    <a:pt x="572" y="102"/>
                    <a:pt x="561" y="102"/>
                  </a:cubicBezTo>
                  <a:cubicBezTo>
                    <a:pt x="552" y="102"/>
                    <a:pt x="557" y="85"/>
                    <a:pt x="553" y="77"/>
                  </a:cubicBezTo>
                  <a:cubicBezTo>
                    <a:pt x="516" y="2"/>
                    <a:pt x="552" y="97"/>
                    <a:pt x="527" y="26"/>
                  </a:cubicBezTo>
                  <a:cubicBezTo>
                    <a:pt x="521" y="43"/>
                    <a:pt x="516" y="60"/>
                    <a:pt x="510" y="77"/>
                  </a:cubicBezTo>
                  <a:cubicBezTo>
                    <a:pt x="507" y="85"/>
                    <a:pt x="502" y="102"/>
                    <a:pt x="502" y="102"/>
                  </a:cubicBezTo>
                  <a:cubicBezTo>
                    <a:pt x="499" y="122"/>
                    <a:pt x="503" y="143"/>
                    <a:pt x="494" y="161"/>
                  </a:cubicBezTo>
                  <a:cubicBezTo>
                    <a:pt x="490" y="169"/>
                    <a:pt x="486" y="145"/>
                    <a:pt x="485" y="136"/>
                  </a:cubicBezTo>
                  <a:cubicBezTo>
                    <a:pt x="474" y="67"/>
                    <a:pt x="484" y="51"/>
                    <a:pt x="451" y="0"/>
                  </a:cubicBezTo>
                  <a:cubicBezTo>
                    <a:pt x="411" y="60"/>
                    <a:pt x="415" y="134"/>
                    <a:pt x="409" y="204"/>
                  </a:cubicBezTo>
                  <a:cubicBezTo>
                    <a:pt x="406" y="173"/>
                    <a:pt x="417" y="137"/>
                    <a:pt x="400" y="111"/>
                  </a:cubicBezTo>
                  <a:cubicBezTo>
                    <a:pt x="388" y="92"/>
                    <a:pt x="402" y="158"/>
                    <a:pt x="392" y="178"/>
                  </a:cubicBezTo>
                  <a:cubicBezTo>
                    <a:pt x="387" y="188"/>
                    <a:pt x="386" y="155"/>
                    <a:pt x="383" y="144"/>
                  </a:cubicBezTo>
                  <a:cubicBezTo>
                    <a:pt x="375" y="107"/>
                    <a:pt x="365" y="71"/>
                    <a:pt x="358" y="34"/>
                  </a:cubicBezTo>
                  <a:cubicBezTo>
                    <a:pt x="339" y="95"/>
                    <a:pt x="351" y="52"/>
                    <a:pt x="333" y="170"/>
                  </a:cubicBezTo>
                  <a:cubicBezTo>
                    <a:pt x="330" y="190"/>
                    <a:pt x="324" y="229"/>
                    <a:pt x="324" y="229"/>
                  </a:cubicBezTo>
                  <a:cubicBezTo>
                    <a:pt x="301" y="160"/>
                    <a:pt x="297" y="101"/>
                    <a:pt x="290" y="26"/>
                  </a:cubicBezTo>
                  <a:cubicBezTo>
                    <a:pt x="280" y="57"/>
                    <a:pt x="275" y="88"/>
                    <a:pt x="265" y="119"/>
                  </a:cubicBezTo>
                  <a:cubicBezTo>
                    <a:pt x="262" y="111"/>
                    <a:pt x="258" y="103"/>
                    <a:pt x="256" y="94"/>
                  </a:cubicBezTo>
                  <a:cubicBezTo>
                    <a:pt x="253" y="83"/>
                    <a:pt x="258" y="65"/>
                    <a:pt x="248" y="60"/>
                  </a:cubicBezTo>
                  <a:cubicBezTo>
                    <a:pt x="240" y="56"/>
                    <a:pt x="242" y="77"/>
                    <a:pt x="239" y="85"/>
                  </a:cubicBezTo>
                  <a:cubicBezTo>
                    <a:pt x="236" y="94"/>
                    <a:pt x="234" y="102"/>
                    <a:pt x="231" y="111"/>
                  </a:cubicBezTo>
                  <a:cubicBezTo>
                    <a:pt x="211" y="50"/>
                    <a:pt x="224" y="75"/>
                    <a:pt x="197" y="34"/>
                  </a:cubicBezTo>
                  <a:cubicBezTo>
                    <a:pt x="188" y="62"/>
                    <a:pt x="181" y="91"/>
                    <a:pt x="172" y="119"/>
                  </a:cubicBezTo>
                  <a:cubicBezTo>
                    <a:pt x="169" y="111"/>
                    <a:pt x="171" y="90"/>
                    <a:pt x="163" y="94"/>
                  </a:cubicBezTo>
                  <a:cubicBezTo>
                    <a:pt x="153" y="99"/>
                    <a:pt x="158" y="117"/>
                    <a:pt x="155" y="128"/>
                  </a:cubicBezTo>
                  <a:cubicBezTo>
                    <a:pt x="144" y="167"/>
                    <a:pt x="133" y="207"/>
                    <a:pt x="121" y="246"/>
                  </a:cubicBezTo>
                  <a:cubicBezTo>
                    <a:pt x="102" y="194"/>
                    <a:pt x="96" y="139"/>
                    <a:pt x="87" y="85"/>
                  </a:cubicBezTo>
                  <a:cubicBezTo>
                    <a:pt x="72" y="262"/>
                    <a:pt x="75" y="198"/>
                    <a:pt x="62" y="128"/>
                  </a:cubicBezTo>
                  <a:cubicBezTo>
                    <a:pt x="59" y="142"/>
                    <a:pt x="63" y="160"/>
                    <a:pt x="53" y="170"/>
                  </a:cubicBezTo>
                  <a:cubicBezTo>
                    <a:pt x="46" y="176"/>
                    <a:pt x="54" y="144"/>
                    <a:pt x="45" y="144"/>
                  </a:cubicBezTo>
                  <a:cubicBezTo>
                    <a:pt x="36" y="144"/>
                    <a:pt x="39" y="161"/>
                    <a:pt x="36" y="170"/>
                  </a:cubicBezTo>
                  <a:cubicBezTo>
                    <a:pt x="28" y="164"/>
                    <a:pt x="17" y="161"/>
                    <a:pt x="11" y="153"/>
                  </a:cubicBezTo>
                  <a:cubicBezTo>
                    <a:pt x="0" y="140"/>
                    <a:pt x="2" y="109"/>
                    <a:pt x="2" y="144"/>
                  </a:cubicBezTo>
                </a:path>
              </a:pathLst>
            </a:custGeom>
            <a:noFill/>
            <a:ln w="28575" cmpd="sng">
              <a:solidFill>
                <a:schemeClr val="tx1"/>
              </a:solidFill>
              <a:round/>
              <a:headEnd/>
              <a:tailEnd/>
            </a:ln>
            <a:effectLst/>
          </p:spPr>
          <p:txBody>
            <a:bodyPr/>
            <a:lstStyle/>
            <a:p>
              <a:endParaRPr lang="ru-RU"/>
            </a:p>
          </p:txBody>
        </p:sp>
      </p:grpSp>
      <p:grpSp>
        <p:nvGrpSpPr>
          <p:cNvPr id="5" name="Group 21"/>
          <p:cNvGrpSpPr>
            <a:grpSpLocks/>
          </p:cNvGrpSpPr>
          <p:nvPr/>
        </p:nvGrpSpPr>
        <p:grpSpPr bwMode="auto">
          <a:xfrm>
            <a:off x="755650" y="1268413"/>
            <a:ext cx="1152525" cy="1584325"/>
            <a:chOff x="1474" y="799"/>
            <a:chExt cx="2082" cy="3475"/>
          </a:xfrm>
        </p:grpSpPr>
        <p:sp>
          <p:nvSpPr>
            <p:cNvPr id="196630" name="Oval 22"/>
            <p:cNvSpPr>
              <a:spLocks noChangeArrowheads="1"/>
            </p:cNvSpPr>
            <p:nvPr/>
          </p:nvSpPr>
          <p:spPr bwMode="auto">
            <a:xfrm>
              <a:off x="1973" y="799"/>
              <a:ext cx="998" cy="862"/>
            </a:xfrm>
            <a:prstGeom prst="ellipse">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noFill/>
              <a:round/>
              <a:headEnd/>
              <a:tailEnd/>
            </a:ln>
            <a:effectLst/>
            <a:scene3d>
              <a:camera prst="legacyPerspectiveTop"/>
              <a:lightRig rig="legacyFlat3" dir="b"/>
            </a:scene3d>
            <a:sp3d extrusionH="121893000" prstMaterial="legacyMatte">
              <a:bevelT w="13500" h="13500" prst="angle"/>
              <a:bevelB w="13500" h="13500" prst="angle"/>
              <a:extrusionClr>
                <a:srgbClr val="5E9EFF"/>
              </a:extrusionClr>
            </a:sp3d>
          </p:spPr>
          <p:txBody>
            <a:bodyPr wrap="none" anchor="ctr">
              <a:flatTx/>
            </a:bodyPr>
            <a:lstStyle/>
            <a:p>
              <a:endParaRPr lang="ru-RU"/>
            </a:p>
          </p:txBody>
        </p:sp>
        <p:sp>
          <p:nvSpPr>
            <p:cNvPr id="196631" name="Oval 23"/>
            <p:cNvSpPr>
              <a:spLocks noChangeArrowheads="1"/>
            </p:cNvSpPr>
            <p:nvPr/>
          </p:nvSpPr>
          <p:spPr bwMode="auto">
            <a:xfrm rot="-4362436">
              <a:off x="1940" y="1503"/>
              <a:ext cx="984" cy="1114"/>
            </a:xfrm>
            <a:prstGeom prst="ellipse">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noFill/>
              <a:round/>
              <a:headEnd/>
              <a:tailEnd/>
            </a:ln>
            <a:effectLst>
              <a:outerShdw dist="107763" dir="18900000" algn="ctr" rotWithShape="0">
                <a:srgbClr val="0000FF">
                  <a:alpha val="50000"/>
                </a:srgbClr>
              </a:outerShdw>
            </a:effectLst>
          </p:spPr>
          <p:txBody>
            <a:bodyPr wrap="none" anchor="ctr"/>
            <a:lstStyle/>
            <a:p>
              <a:endParaRPr lang="ru-RU"/>
            </a:p>
          </p:txBody>
        </p:sp>
        <p:sp>
          <p:nvSpPr>
            <p:cNvPr id="196632" name="AutoShape 24"/>
            <p:cNvSpPr>
              <a:spLocks noChangeArrowheads="1"/>
            </p:cNvSpPr>
            <p:nvPr/>
          </p:nvSpPr>
          <p:spPr bwMode="auto">
            <a:xfrm rot="16200000">
              <a:off x="2358" y="1185"/>
              <a:ext cx="181" cy="408"/>
            </a:xfrm>
            <a:prstGeom prst="moon">
              <a:avLst>
                <a:gd name="adj" fmla="val 36690"/>
              </a:avLst>
            </a:prstGeom>
            <a:solidFill>
              <a:srgbClr val="FF0000"/>
            </a:solidFill>
            <a:ln w="9525">
              <a:noFill/>
              <a:miter lim="800000"/>
              <a:headEnd/>
              <a:tailEnd/>
            </a:ln>
            <a:effectLst/>
          </p:spPr>
          <p:txBody>
            <a:bodyPr wrap="none" anchor="ctr"/>
            <a:lstStyle/>
            <a:p>
              <a:endParaRPr lang="ru-RU"/>
            </a:p>
          </p:txBody>
        </p:sp>
        <p:sp>
          <p:nvSpPr>
            <p:cNvPr id="196633" name="Oval 25"/>
            <p:cNvSpPr>
              <a:spLocks noChangeArrowheads="1"/>
            </p:cNvSpPr>
            <p:nvPr/>
          </p:nvSpPr>
          <p:spPr bwMode="auto">
            <a:xfrm rot="-4362436">
              <a:off x="1614" y="2383"/>
              <a:ext cx="1654" cy="1752"/>
            </a:xfrm>
            <a:prstGeom prst="ellipse">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noFill/>
              <a:round/>
              <a:headEnd/>
              <a:tailEnd/>
            </a:ln>
            <a:effectLst>
              <a:outerShdw dist="107763" dir="13500000" algn="ctr" rotWithShape="0">
                <a:srgbClr val="0000FF">
                  <a:alpha val="50000"/>
                </a:srgbClr>
              </a:outerShdw>
            </a:effectLst>
          </p:spPr>
          <p:txBody>
            <a:bodyPr wrap="none" anchor="ctr"/>
            <a:lstStyle/>
            <a:p>
              <a:endParaRPr lang="ru-RU"/>
            </a:p>
          </p:txBody>
        </p:sp>
        <p:sp>
          <p:nvSpPr>
            <p:cNvPr id="196634" name="Oval 26"/>
            <p:cNvSpPr>
              <a:spLocks noChangeArrowheads="1"/>
            </p:cNvSpPr>
            <p:nvPr/>
          </p:nvSpPr>
          <p:spPr bwMode="auto">
            <a:xfrm rot="-13937034">
              <a:off x="1586" y="1775"/>
              <a:ext cx="574" cy="615"/>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noFill/>
              <a:round/>
              <a:headEnd/>
              <a:tailEnd/>
            </a:ln>
            <a:effectLst>
              <a:outerShdw dist="107763" dir="13500000" algn="ctr" rotWithShape="0">
                <a:srgbClr val="0000FF">
                  <a:alpha val="50000"/>
                </a:srgbClr>
              </a:outerShdw>
            </a:effectLst>
          </p:spPr>
          <p:txBody>
            <a:bodyPr wrap="none" anchor="ctr"/>
            <a:lstStyle/>
            <a:p>
              <a:endParaRPr lang="ru-RU"/>
            </a:p>
          </p:txBody>
        </p:sp>
        <p:sp>
          <p:nvSpPr>
            <p:cNvPr id="196635" name="Oval 27"/>
            <p:cNvSpPr>
              <a:spLocks noChangeArrowheads="1"/>
            </p:cNvSpPr>
            <p:nvPr/>
          </p:nvSpPr>
          <p:spPr bwMode="auto">
            <a:xfrm rot="-13937034">
              <a:off x="2810" y="1775"/>
              <a:ext cx="574" cy="615"/>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noFill/>
              <a:round/>
              <a:headEnd/>
              <a:tailEnd/>
            </a:ln>
            <a:effectLst>
              <a:outerShdw dist="107763" dir="18900000" algn="ctr" rotWithShape="0">
                <a:srgbClr val="0000FF">
                  <a:alpha val="50000"/>
                </a:srgbClr>
              </a:outerShdw>
            </a:effectLst>
          </p:spPr>
          <p:txBody>
            <a:bodyPr wrap="none" anchor="ctr"/>
            <a:lstStyle/>
            <a:p>
              <a:endParaRPr lang="ru-RU"/>
            </a:p>
          </p:txBody>
        </p:sp>
        <p:sp>
          <p:nvSpPr>
            <p:cNvPr id="196636" name="Oval 28"/>
            <p:cNvSpPr>
              <a:spLocks noChangeArrowheads="1"/>
            </p:cNvSpPr>
            <p:nvPr/>
          </p:nvSpPr>
          <p:spPr bwMode="auto">
            <a:xfrm>
              <a:off x="2245" y="1071"/>
              <a:ext cx="91" cy="91"/>
            </a:xfrm>
            <a:prstGeom prst="ellipse">
              <a:avLst/>
            </a:prstGeom>
            <a:solidFill>
              <a:schemeClr val="tx2"/>
            </a:solidFill>
            <a:ln w="9525">
              <a:solidFill>
                <a:schemeClr val="tx1"/>
              </a:solidFill>
              <a:round/>
              <a:headEnd/>
              <a:tailEnd/>
            </a:ln>
            <a:effectLst/>
          </p:spPr>
          <p:txBody>
            <a:bodyPr wrap="none" anchor="ctr"/>
            <a:lstStyle/>
            <a:p>
              <a:endParaRPr lang="ru-RU"/>
            </a:p>
          </p:txBody>
        </p:sp>
        <p:sp>
          <p:nvSpPr>
            <p:cNvPr id="196637" name="AutoShape 29"/>
            <p:cNvSpPr>
              <a:spLocks noChangeArrowheads="1"/>
            </p:cNvSpPr>
            <p:nvPr/>
          </p:nvSpPr>
          <p:spPr bwMode="auto">
            <a:xfrm rot="-2345877">
              <a:off x="2381" y="1116"/>
              <a:ext cx="363" cy="272"/>
            </a:xfrm>
            <a:prstGeom prst="lightningBolt">
              <a:avLst/>
            </a:prstGeom>
            <a:solidFill>
              <a:srgbClr val="FF9900"/>
            </a:solidFill>
            <a:ln w="9525">
              <a:noFill/>
              <a:miter lim="800000"/>
              <a:headEnd/>
              <a:tailEnd/>
            </a:ln>
            <a:effectLst/>
          </p:spPr>
          <p:txBody>
            <a:bodyPr wrap="none" anchor="ctr"/>
            <a:lstStyle/>
            <a:p>
              <a:endParaRPr lang="ru-RU"/>
            </a:p>
          </p:txBody>
        </p:sp>
        <p:sp>
          <p:nvSpPr>
            <p:cNvPr id="196638" name="Oval 30"/>
            <p:cNvSpPr>
              <a:spLocks noChangeArrowheads="1"/>
            </p:cNvSpPr>
            <p:nvPr/>
          </p:nvSpPr>
          <p:spPr bwMode="auto">
            <a:xfrm>
              <a:off x="2562" y="1071"/>
              <a:ext cx="91" cy="91"/>
            </a:xfrm>
            <a:prstGeom prst="ellipse">
              <a:avLst/>
            </a:prstGeom>
            <a:solidFill>
              <a:schemeClr val="tx2"/>
            </a:solidFill>
            <a:ln w="9525">
              <a:solidFill>
                <a:schemeClr val="tx1"/>
              </a:solidFill>
              <a:round/>
              <a:headEnd/>
              <a:tailEnd/>
            </a:ln>
            <a:effectLst/>
          </p:spPr>
          <p:txBody>
            <a:bodyPr wrap="none" anchor="ctr"/>
            <a:lstStyle/>
            <a:p>
              <a:endParaRPr lang="ru-RU"/>
            </a:p>
          </p:txBody>
        </p:sp>
        <p:sp>
          <p:nvSpPr>
            <p:cNvPr id="196639" name="Oval 31"/>
            <p:cNvSpPr>
              <a:spLocks noChangeArrowheads="1"/>
            </p:cNvSpPr>
            <p:nvPr/>
          </p:nvSpPr>
          <p:spPr bwMode="auto">
            <a:xfrm rot="-10469934">
              <a:off x="2789" y="3930"/>
              <a:ext cx="767" cy="344"/>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noFill/>
              <a:round/>
              <a:headEnd/>
              <a:tailEnd/>
            </a:ln>
            <a:effectLst>
              <a:outerShdw dist="107763" dir="18900000" algn="ctr" rotWithShape="0">
                <a:srgbClr val="0000FF">
                  <a:alpha val="50000"/>
                </a:srgbClr>
              </a:outerShdw>
            </a:effectLst>
          </p:spPr>
          <p:txBody>
            <a:bodyPr wrap="none" anchor="ctr"/>
            <a:lstStyle/>
            <a:p>
              <a:endParaRPr lang="ru-RU"/>
            </a:p>
          </p:txBody>
        </p:sp>
        <p:sp>
          <p:nvSpPr>
            <p:cNvPr id="196640" name="Oval 32"/>
            <p:cNvSpPr>
              <a:spLocks noChangeArrowheads="1"/>
            </p:cNvSpPr>
            <p:nvPr/>
          </p:nvSpPr>
          <p:spPr bwMode="auto">
            <a:xfrm rot="-10469934">
              <a:off x="1474" y="3930"/>
              <a:ext cx="767" cy="344"/>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noFill/>
              <a:round/>
              <a:headEnd/>
              <a:tailEnd/>
            </a:ln>
            <a:effectLst>
              <a:outerShdw dist="107763" dir="13500000" algn="ctr" rotWithShape="0">
                <a:srgbClr val="0000FF">
                  <a:alpha val="50000"/>
                </a:srgbClr>
              </a:outerShdw>
            </a:effectLst>
          </p:spPr>
          <p:txBody>
            <a:bodyPr wrap="none" anchor="ctr"/>
            <a:lstStyle/>
            <a:p>
              <a:endParaRPr lang="ru-RU"/>
            </a:p>
          </p:txBody>
        </p:sp>
        <p:sp>
          <p:nvSpPr>
            <p:cNvPr id="196641" name="Freeform 33"/>
            <p:cNvSpPr>
              <a:spLocks/>
            </p:cNvSpPr>
            <p:nvPr/>
          </p:nvSpPr>
          <p:spPr bwMode="auto">
            <a:xfrm>
              <a:off x="2109" y="799"/>
              <a:ext cx="748" cy="280"/>
            </a:xfrm>
            <a:custGeom>
              <a:avLst/>
              <a:gdLst/>
              <a:ahLst/>
              <a:cxnLst>
                <a:cxn ang="0">
                  <a:pos x="748" y="136"/>
                </a:cxn>
                <a:cxn ang="0">
                  <a:pos x="705" y="280"/>
                </a:cxn>
                <a:cxn ang="0">
                  <a:pos x="680" y="170"/>
                </a:cxn>
                <a:cxn ang="0">
                  <a:pos x="671" y="144"/>
                </a:cxn>
                <a:cxn ang="0">
                  <a:pos x="663" y="111"/>
                </a:cxn>
                <a:cxn ang="0">
                  <a:pos x="654" y="153"/>
                </a:cxn>
                <a:cxn ang="0">
                  <a:pos x="638" y="204"/>
                </a:cxn>
                <a:cxn ang="0">
                  <a:pos x="587" y="51"/>
                </a:cxn>
                <a:cxn ang="0">
                  <a:pos x="561" y="102"/>
                </a:cxn>
                <a:cxn ang="0">
                  <a:pos x="553" y="77"/>
                </a:cxn>
                <a:cxn ang="0">
                  <a:pos x="527" y="26"/>
                </a:cxn>
                <a:cxn ang="0">
                  <a:pos x="510" y="77"/>
                </a:cxn>
                <a:cxn ang="0">
                  <a:pos x="502" y="102"/>
                </a:cxn>
                <a:cxn ang="0">
                  <a:pos x="494" y="161"/>
                </a:cxn>
                <a:cxn ang="0">
                  <a:pos x="485" y="136"/>
                </a:cxn>
                <a:cxn ang="0">
                  <a:pos x="451" y="0"/>
                </a:cxn>
                <a:cxn ang="0">
                  <a:pos x="409" y="204"/>
                </a:cxn>
                <a:cxn ang="0">
                  <a:pos x="400" y="111"/>
                </a:cxn>
                <a:cxn ang="0">
                  <a:pos x="392" y="178"/>
                </a:cxn>
                <a:cxn ang="0">
                  <a:pos x="383" y="144"/>
                </a:cxn>
                <a:cxn ang="0">
                  <a:pos x="358" y="34"/>
                </a:cxn>
                <a:cxn ang="0">
                  <a:pos x="333" y="170"/>
                </a:cxn>
                <a:cxn ang="0">
                  <a:pos x="324" y="229"/>
                </a:cxn>
                <a:cxn ang="0">
                  <a:pos x="290" y="26"/>
                </a:cxn>
                <a:cxn ang="0">
                  <a:pos x="265" y="119"/>
                </a:cxn>
                <a:cxn ang="0">
                  <a:pos x="256" y="94"/>
                </a:cxn>
                <a:cxn ang="0">
                  <a:pos x="248" y="60"/>
                </a:cxn>
                <a:cxn ang="0">
                  <a:pos x="239" y="85"/>
                </a:cxn>
                <a:cxn ang="0">
                  <a:pos x="231" y="111"/>
                </a:cxn>
                <a:cxn ang="0">
                  <a:pos x="197" y="34"/>
                </a:cxn>
                <a:cxn ang="0">
                  <a:pos x="172" y="119"/>
                </a:cxn>
                <a:cxn ang="0">
                  <a:pos x="163" y="94"/>
                </a:cxn>
                <a:cxn ang="0">
                  <a:pos x="155" y="128"/>
                </a:cxn>
                <a:cxn ang="0">
                  <a:pos x="121" y="246"/>
                </a:cxn>
                <a:cxn ang="0">
                  <a:pos x="87" y="85"/>
                </a:cxn>
                <a:cxn ang="0">
                  <a:pos x="62" y="128"/>
                </a:cxn>
                <a:cxn ang="0">
                  <a:pos x="53" y="170"/>
                </a:cxn>
                <a:cxn ang="0">
                  <a:pos x="45" y="144"/>
                </a:cxn>
                <a:cxn ang="0">
                  <a:pos x="36" y="170"/>
                </a:cxn>
                <a:cxn ang="0">
                  <a:pos x="11" y="153"/>
                </a:cxn>
                <a:cxn ang="0">
                  <a:pos x="2" y="144"/>
                </a:cxn>
              </a:cxnLst>
              <a:rect l="0" t="0" r="r" b="b"/>
              <a:pathLst>
                <a:path w="748" h="280">
                  <a:moveTo>
                    <a:pt x="748" y="136"/>
                  </a:moveTo>
                  <a:cubicBezTo>
                    <a:pt x="737" y="185"/>
                    <a:pt x="722" y="233"/>
                    <a:pt x="705" y="280"/>
                  </a:cubicBezTo>
                  <a:cubicBezTo>
                    <a:pt x="690" y="234"/>
                    <a:pt x="705" y="65"/>
                    <a:pt x="680" y="170"/>
                  </a:cubicBezTo>
                  <a:cubicBezTo>
                    <a:pt x="677" y="161"/>
                    <a:pt x="674" y="153"/>
                    <a:pt x="671" y="144"/>
                  </a:cubicBezTo>
                  <a:cubicBezTo>
                    <a:pt x="668" y="133"/>
                    <a:pt x="673" y="106"/>
                    <a:pt x="663" y="111"/>
                  </a:cubicBezTo>
                  <a:cubicBezTo>
                    <a:pt x="650" y="118"/>
                    <a:pt x="658" y="139"/>
                    <a:pt x="654" y="153"/>
                  </a:cubicBezTo>
                  <a:cubicBezTo>
                    <a:pt x="649" y="170"/>
                    <a:pt x="638" y="204"/>
                    <a:pt x="638" y="204"/>
                  </a:cubicBezTo>
                  <a:cubicBezTo>
                    <a:pt x="607" y="157"/>
                    <a:pt x="600" y="105"/>
                    <a:pt x="587" y="51"/>
                  </a:cubicBezTo>
                  <a:cubicBezTo>
                    <a:pt x="585" y="57"/>
                    <a:pt x="572" y="102"/>
                    <a:pt x="561" y="102"/>
                  </a:cubicBezTo>
                  <a:cubicBezTo>
                    <a:pt x="552" y="102"/>
                    <a:pt x="557" y="85"/>
                    <a:pt x="553" y="77"/>
                  </a:cubicBezTo>
                  <a:cubicBezTo>
                    <a:pt x="516" y="2"/>
                    <a:pt x="552" y="97"/>
                    <a:pt x="527" y="26"/>
                  </a:cubicBezTo>
                  <a:cubicBezTo>
                    <a:pt x="521" y="43"/>
                    <a:pt x="516" y="60"/>
                    <a:pt x="510" y="77"/>
                  </a:cubicBezTo>
                  <a:cubicBezTo>
                    <a:pt x="507" y="85"/>
                    <a:pt x="502" y="102"/>
                    <a:pt x="502" y="102"/>
                  </a:cubicBezTo>
                  <a:cubicBezTo>
                    <a:pt x="499" y="122"/>
                    <a:pt x="503" y="143"/>
                    <a:pt x="494" y="161"/>
                  </a:cubicBezTo>
                  <a:cubicBezTo>
                    <a:pt x="490" y="169"/>
                    <a:pt x="486" y="145"/>
                    <a:pt x="485" y="136"/>
                  </a:cubicBezTo>
                  <a:cubicBezTo>
                    <a:pt x="474" y="67"/>
                    <a:pt x="484" y="51"/>
                    <a:pt x="451" y="0"/>
                  </a:cubicBezTo>
                  <a:cubicBezTo>
                    <a:pt x="411" y="60"/>
                    <a:pt x="415" y="134"/>
                    <a:pt x="409" y="204"/>
                  </a:cubicBezTo>
                  <a:cubicBezTo>
                    <a:pt x="406" y="173"/>
                    <a:pt x="417" y="137"/>
                    <a:pt x="400" y="111"/>
                  </a:cubicBezTo>
                  <a:cubicBezTo>
                    <a:pt x="388" y="92"/>
                    <a:pt x="402" y="158"/>
                    <a:pt x="392" y="178"/>
                  </a:cubicBezTo>
                  <a:cubicBezTo>
                    <a:pt x="387" y="188"/>
                    <a:pt x="386" y="155"/>
                    <a:pt x="383" y="144"/>
                  </a:cubicBezTo>
                  <a:cubicBezTo>
                    <a:pt x="375" y="107"/>
                    <a:pt x="365" y="71"/>
                    <a:pt x="358" y="34"/>
                  </a:cubicBezTo>
                  <a:cubicBezTo>
                    <a:pt x="339" y="95"/>
                    <a:pt x="351" y="52"/>
                    <a:pt x="333" y="170"/>
                  </a:cubicBezTo>
                  <a:cubicBezTo>
                    <a:pt x="330" y="190"/>
                    <a:pt x="324" y="229"/>
                    <a:pt x="324" y="229"/>
                  </a:cubicBezTo>
                  <a:cubicBezTo>
                    <a:pt x="301" y="160"/>
                    <a:pt x="297" y="101"/>
                    <a:pt x="290" y="26"/>
                  </a:cubicBezTo>
                  <a:cubicBezTo>
                    <a:pt x="280" y="57"/>
                    <a:pt x="275" y="88"/>
                    <a:pt x="265" y="119"/>
                  </a:cubicBezTo>
                  <a:cubicBezTo>
                    <a:pt x="262" y="111"/>
                    <a:pt x="258" y="103"/>
                    <a:pt x="256" y="94"/>
                  </a:cubicBezTo>
                  <a:cubicBezTo>
                    <a:pt x="253" y="83"/>
                    <a:pt x="258" y="65"/>
                    <a:pt x="248" y="60"/>
                  </a:cubicBezTo>
                  <a:cubicBezTo>
                    <a:pt x="240" y="56"/>
                    <a:pt x="242" y="77"/>
                    <a:pt x="239" y="85"/>
                  </a:cubicBezTo>
                  <a:cubicBezTo>
                    <a:pt x="236" y="94"/>
                    <a:pt x="234" y="102"/>
                    <a:pt x="231" y="111"/>
                  </a:cubicBezTo>
                  <a:cubicBezTo>
                    <a:pt x="211" y="50"/>
                    <a:pt x="224" y="75"/>
                    <a:pt x="197" y="34"/>
                  </a:cubicBezTo>
                  <a:cubicBezTo>
                    <a:pt x="188" y="62"/>
                    <a:pt x="181" y="91"/>
                    <a:pt x="172" y="119"/>
                  </a:cubicBezTo>
                  <a:cubicBezTo>
                    <a:pt x="169" y="111"/>
                    <a:pt x="171" y="90"/>
                    <a:pt x="163" y="94"/>
                  </a:cubicBezTo>
                  <a:cubicBezTo>
                    <a:pt x="153" y="99"/>
                    <a:pt x="158" y="117"/>
                    <a:pt x="155" y="128"/>
                  </a:cubicBezTo>
                  <a:cubicBezTo>
                    <a:pt x="144" y="167"/>
                    <a:pt x="133" y="207"/>
                    <a:pt x="121" y="246"/>
                  </a:cubicBezTo>
                  <a:cubicBezTo>
                    <a:pt x="102" y="194"/>
                    <a:pt x="96" y="139"/>
                    <a:pt x="87" y="85"/>
                  </a:cubicBezTo>
                  <a:cubicBezTo>
                    <a:pt x="72" y="262"/>
                    <a:pt x="75" y="198"/>
                    <a:pt x="62" y="128"/>
                  </a:cubicBezTo>
                  <a:cubicBezTo>
                    <a:pt x="59" y="142"/>
                    <a:pt x="63" y="160"/>
                    <a:pt x="53" y="170"/>
                  </a:cubicBezTo>
                  <a:cubicBezTo>
                    <a:pt x="46" y="176"/>
                    <a:pt x="54" y="144"/>
                    <a:pt x="45" y="144"/>
                  </a:cubicBezTo>
                  <a:cubicBezTo>
                    <a:pt x="36" y="144"/>
                    <a:pt x="39" y="161"/>
                    <a:pt x="36" y="170"/>
                  </a:cubicBezTo>
                  <a:cubicBezTo>
                    <a:pt x="28" y="164"/>
                    <a:pt x="17" y="161"/>
                    <a:pt x="11" y="153"/>
                  </a:cubicBezTo>
                  <a:cubicBezTo>
                    <a:pt x="0" y="140"/>
                    <a:pt x="2" y="109"/>
                    <a:pt x="2" y="144"/>
                  </a:cubicBezTo>
                </a:path>
              </a:pathLst>
            </a:custGeom>
            <a:noFill/>
            <a:ln w="28575" cmpd="sng">
              <a:solidFill>
                <a:schemeClr val="tx1"/>
              </a:solidFill>
              <a:round/>
              <a:headEnd/>
              <a:tailEnd/>
            </a:ln>
            <a:effectLst/>
          </p:spPr>
          <p:txBody>
            <a:bodyPr/>
            <a:lstStyle/>
            <a:p>
              <a:endParaRPr lang="ru-RU"/>
            </a:p>
          </p:txBody>
        </p:sp>
      </p:grpSp>
      <p:grpSp>
        <p:nvGrpSpPr>
          <p:cNvPr id="6" name="Group 34"/>
          <p:cNvGrpSpPr>
            <a:grpSpLocks/>
          </p:cNvGrpSpPr>
          <p:nvPr/>
        </p:nvGrpSpPr>
        <p:grpSpPr bwMode="auto">
          <a:xfrm>
            <a:off x="6516688" y="1700213"/>
            <a:ext cx="1871662" cy="3384550"/>
            <a:chOff x="1474" y="799"/>
            <a:chExt cx="2082" cy="3475"/>
          </a:xfrm>
        </p:grpSpPr>
        <p:sp>
          <p:nvSpPr>
            <p:cNvPr id="196643" name="Oval 35"/>
            <p:cNvSpPr>
              <a:spLocks noChangeArrowheads="1"/>
            </p:cNvSpPr>
            <p:nvPr/>
          </p:nvSpPr>
          <p:spPr bwMode="auto">
            <a:xfrm>
              <a:off x="1973" y="799"/>
              <a:ext cx="998" cy="862"/>
            </a:xfrm>
            <a:prstGeom prst="ellipse">
              <a:avLst/>
            </a:prstGeom>
            <a:gradFill rotWithShape="1">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9525">
              <a:noFill/>
              <a:round/>
              <a:headEnd/>
              <a:tailEnd/>
            </a:ln>
            <a:effectLst/>
            <a:scene3d>
              <a:camera prst="legacyPerspectiveTop"/>
              <a:lightRig rig="legacyFlat3" dir="b"/>
            </a:scene3d>
            <a:sp3d extrusionH="121893000" prstMaterial="legacyMatte">
              <a:bevelT w="13500" h="13500" prst="angle"/>
              <a:bevelB w="13500" h="13500" prst="angle"/>
              <a:extrusionClr>
                <a:srgbClr val="5E9EFF"/>
              </a:extrusionClr>
            </a:sp3d>
          </p:spPr>
          <p:txBody>
            <a:bodyPr wrap="none" anchor="ctr">
              <a:flatTx/>
            </a:bodyPr>
            <a:lstStyle/>
            <a:p>
              <a:endParaRPr lang="ru-RU"/>
            </a:p>
          </p:txBody>
        </p:sp>
        <p:sp>
          <p:nvSpPr>
            <p:cNvPr id="196644" name="Oval 36"/>
            <p:cNvSpPr>
              <a:spLocks noChangeArrowheads="1"/>
            </p:cNvSpPr>
            <p:nvPr/>
          </p:nvSpPr>
          <p:spPr bwMode="auto">
            <a:xfrm rot="-4362436">
              <a:off x="1940" y="1503"/>
              <a:ext cx="984" cy="1114"/>
            </a:xfrm>
            <a:prstGeom prst="ellipse">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noFill/>
              <a:round/>
              <a:headEnd/>
              <a:tailEnd/>
            </a:ln>
            <a:effectLst>
              <a:outerShdw dist="107763" dir="18900000" algn="ctr" rotWithShape="0">
                <a:srgbClr val="0000FF">
                  <a:alpha val="50000"/>
                </a:srgbClr>
              </a:outerShdw>
            </a:effectLst>
          </p:spPr>
          <p:txBody>
            <a:bodyPr wrap="none" anchor="ctr"/>
            <a:lstStyle/>
            <a:p>
              <a:endParaRPr lang="ru-RU"/>
            </a:p>
          </p:txBody>
        </p:sp>
        <p:sp>
          <p:nvSpPr>
            <p:cNvPr id="196645" name="AutoShape 37"/>
            <p:cNvSpPr>
              <a:spLocks noChangeArrowheads="1"/>
            </p:cNvSpPr>
            <p:nvPr/>
          </p:nvSpPr>
          <p:spPr bwMode="auto">
            <a:xfrm rot="16200000">
              <a:off x="2358" y="1185"/>
              <a:ext cx="181" cy="408"/>
            </a:xfrm>
            <a:prstGeom prst="moon">
              <a:avLst>
                <a:gd name="adj" fmla="val 36690"/>
              </a:avLst>
            </a:prstGeom>
            <a:solidFill>
              <a:srgbClr val="FF0000"/>
            </a:solidFill>
            <a:ln w="9525">
              <a:noFill/>
              <a:miter lim="800000"/>
              <a:headEnd/>
              <a:tailEnd/>
            </a:ln>
            <a:effectLst/>
          </p:spPr>
          <p:txBody>
            <a:bodyPr wrap="none" anchor="ctr"/>
            <a:lstStyle/>
            <a:p>
              <a:endParaRPr lang="ru-RU"/>
            </a:p>
          </p:txBody>
        </p:sp>
        <p:sp>
          <p:nvSpPr>
            <p:cNvPr id="196646" name="Oval 38"/>
            <p:cNvSpPr>
              <a:spLocks noChangeArrowheads="1"/>
            </p:cNvSpPr>
            <p:nvPr/>
          </p:nvSpPr>
          <p:spPr bwMode="auto">
            <a:xfrm rot="-4362436">
              <a:off x="1614" y="2383"/>
              <a:ext cx="1654" cy="1752"/>
            </a:xfrm>
            <a:prstGeom prst="ellipse">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noFill/>
              <a:round/>
              <a:headEnd/>
              <a:tailEnd/>
            </a:ln>
            <a:effectLst>
              <a:outerShdw dist="107763" dir="18900000" algn="ctr" rotWithShape="0">
                <a:srgbClr val="0000FF">
                  <a:alpha val="50000"/>
                </a:srgbClr>
              </a:outerShdw>
            </a:effectLst>
          </p:spPr>
          <p:txBody>
            <a:bodyPr wrap="none" anchor="ctr"/>
            <a:lstStyle/>
            <a:p>
              <a:endParaRPr lang="ru-RU"/>
            </a:p>
          </p:txBody>
        </p:sp>
        <p:sp>
          <p:nvSpPr>
            <p:cNvPr id="196647" name="Oval 39"/>
            <p:cNvSpPr>
              <a:spLocks noChangeArrowheads="1"/>
            </p:cNvSpPr>
            <p:nvPr/>
          </p:nvSpPr>
          <p:spPr bwMode="auto">
            <a:xfrm rot="-13937034">
              <a:off x="1586" y="1775"/>
              <a:ext cx="574" cy="615"/>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noFill/>
              <a:round/>
              <a:headEnd/>
              <a:tailEnd/>
            </a:ln>
            <a:effectLst>
              <a:outerShdw dist="107763" dir="13500000" algn="ctr" rotWithShape="0">
                <a:srgbClr val="0000FF">
                  <a:alpha val="50000"/>
                </a:srgbClr>
              </a:outerShdw>
            </a:effectLst>
          </p:spPr>
          <p:txBody>
            <a:bodyPr wrap="none" anchor="ctr"/>
            <a:lstStyle/>
            <a:p>
              <a:endParaRPr lang="ru-RU"/>
            </a:p>
          </p:txBody>
        </p:sp>
        <p:sp>
          <p:nvSpPr>
            <p:cNvPr id="196648" name="Oval 40"/>
            <p:cNvSpPr>
              <a:spLocks noChangeArrowheads="1"/>
            </p:cNvSpPr>
            <p:nvPr/>
          </p:nvSpPr>
          <p:spPr bwMode="auto">
            <a:xfrm rot="-13937034">
              <a:off x="2810" y="1775"/>
              <a:ext cx="574" cy="615"/>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noFill/>
              <a:round/>
              <a:headEnd/>
              <a:tailEnd/>
            </a:ln>
            <a:effectLst>
              <a:outerShdw dist="107763" dir="18900000" algn="ctr" rotWithShape="0">
                <a:srgbClr val="0000FF">
                  <a:alpha val="50000"/>
                </a:srgbClr>
              </a:outerShdw>
            </a:effectLst>
          </p:spPr>
          <p:txBody>
            <a:bodyPr wrap="none" anchor="ctr"/>
            <a:lstStyle/>
            <a:p>
              <a:endParaRPr lang="ru-RU"/>
            </a:p>
          </p:txBody>
        </p:sp>
        <p:sp>
          <p:nvSpPr>
            <p:cNvPr id="196649" name="Oval 41"/>
            <p:cNvSpPr>
              <a:spLocks noChangeArrowheads="1"/>
            </p:cNvSpPr>
            <p:nvPr/>
          </p:nvSpPr>
          <p:spPr bwMode="auto">
            <a:xfrm>
              <a:off x="2245" y="1071"/>
              <a:ext cx="91" cy="91"/>
            </a:xfrm>
            <a:prstGeom prst="ellipse">
              <a:avLst/>
            </a:prstGeom>
            <a:solidFill>
              <a:schemeClr val="tx2"/>
            </a:solidFill>
            <a:ln w="9525">
              <a:solidFill>
                <a:schemeClr val="tx1"/>
              </a:solidFill>
              <a:round/>
              <a:headEnd/>
              <a:tailEnd/>
            </a:ln>
            <a:effectLst/>
          </p:spPr>
          <p:txBody>
            <a:bodyPr wrap="none" anchor="ctr"/>
            <a:lstStyle/>
            <a:p>
              <a:endParaRPr lang="ru-RU"/>
            </a:p>
          </p:txBody>
        </p:sp>
        <p:sp>
          <p:nvSpPr>
            <p:cNvPr id="196650" name="AutoShape 42"/>
            <p:cNvSpPr>
              <a:spLocks noChangeArrowheads="1"/>
            </p:cNvSpPr>
            <p:nvPr/>
          </p:nvSpPr>
          <p:spPr bwMode="auto">
            <a:xfrm rot="-2345877">
              <a:off x="2381" y="1116"/>
              <a:ext cx="363" cy="272"/>
            </a:xfrm>
            <a:prstGeom prst="lightningBolt">
              <a:avLst/>
            </a:prstGeom>
            <a:solidFill>
              <a:srgbClr val="FF9900"/>
            </a:solidFill>
            <a:ln w="9525">
              <a:noFill/>
              <a:miter lim="800000"/>
              <a:headEnd/>
              <a:tailEnd/>
            </a:ln>
            <a:effectLst/>
          </p:spPr>
          <p:txBody>
            <a:bodyPr wrap="none" anchor="ctr"/>
            <a:lstStyle/>
            <a:p>
              <a:endParaRPr lang="ru-RU"/>
            </a:p>
          </p:txBody>
        </p:sp>
        <p:sp>
          <p:nvSpPr>
            <p:cNvPr id="196651" name="Oval 43"/>
            <p:cNvSpPr>
              <a:spLocks noChangeArrowheads="1"/>
            </p:cNvSpPr>
            <p:nvPr/>
          </p:nvSpPr>
          <p:spPr bwMode="auto">
            <a:xfrm>
              <a:off x="2562" y="1071"/>
              <a:ext cx="91" cy="91"/>
            </a:xfrm>
            <a:prstGeom prst="ellipse">
              <a:avLst/>
            </a:prstGeom>
            <a:solidFill>
              <a:schemeClr val="tx2"/>
            </a:solidFill>
            <a:ln w="9525">
              <a:solidFill>
                <a:schemeClr val="tx1"/>
              </a:solidFill>
              <a:round/>
              <a:headEnd/>
              <a:tailEnd/>
            </a:ln>
            <a:effectLst/>
          </p:spPr>
          <p:txBody>
            <a:bodyPr wrap="none" anchor="ctr"/>
            <a:lstStyle/>
            <a:p>
              <a:endParaRPr lang="ru-RU"/>
            </a:p>
          </p:txBody>
        </p:sp>
        <p:sp>
          <p:nvSpPr>
            <p:cNvPr id="196652" name="Oval 44"/>
            <p:cNvSpPr>
              <a:spLocks noChangeArrowheads="1"/>
            </p:cNvSpPr>
            <p:nvPr/>
          </p:nvSpPr>
          <p:spPr bwMode="auto">
            <a:xfrm rot="-10469934">
              <a:off x="2789" y="3930"/>
              <a:ext cx="767" cy="344"/>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noFill/>
              <a:round/>
              <a:headEnd/>
              <a:tailEnd/>
            </a:ln>
            <a:effectLst>
              <a:outerShdw dist="107763" dir="18900000" algn="ctr" rotWithShape="0">
                <a:srgbClr val="0000FF">
                  <a:alpha val="50000"/>
                </a:srgbClr>
              </a:outerShdw>
            </a:effectLst>
          </p:spPr>
          <p:txBody>
            <a:bodyPr wrap="none" anchor="ctr"/>
            <a:lstStyle/>
            <a:p>
              <a:endParaRPr lang="ru-RU"/>
            </a:p>
          </p:txBody>
        </p:sp>
        <p:sp>
          <p:nvSpPr>
            <p:cNvPr id="196653" name="Oval 45"/>
            <p:cNvSpPr>
              <a:spLocks noChangeArrowheads="1"/>
            </p:cNvSpPr>
            <p:nvPr/>
          </p:nvSpPr>
          <p:spPr bwMode="auto">
            <a:xfrm rot="-10469934">
              <a:off x="1474" y="3930"/>
              <a:ext cx="767" cy="344"/>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noFill/>
              <a:round/>
              <a:headEnd/>
              <a:tailEnd/>
            </a:ln>
            <a:effectLst>
              <a:outerShdw dist="107763" dir="13500000" algn="ctr" rotWithShape="0">
                <a:srgbClr val="0000FF">
                  <a:alpha val="50000"/>
                </a:srgbClr>
              </a:outerShdw>
            </a:effectLst>
          </p:spPr>
          <p:txBody>
            <a:bodyPr wrap="none" anchor="ctr"/>
            <a:lstStyle/>
            <a:p>
              <a:endParaRPr lang="ru-RU"/>
            </a:p>
          </p:txBody>
        </p:sp>
        <p:sp>
          <p:nvSpPr>
            <p:cNvPr id="196654" name="Freeform 46"/>
            <p:cNvSpPr>
              <a:spLocks/>
            </p:cNvSpPr>
            <p:nvPr/>
          </p:nvSpPr>
          <p:spPr bwMode="auto">
            <a:xfrm>
              <a:off x="2109" y="799"/>
              <a:ext cx="748" cy="280"/>
            </a:xfrm>
            <a:custGeom>
              <a:avLst/>
              <a:gdLst/>
              <a:ahLst/>
              <a:cxnLst>
                <a:cxn ang="0">
                  <a:pos x="748" y="136"/>
                </a:cxn>
                <a:cxn ang="0">
                  <a:pos x="705" y="280"/>
                </a:cxn>
                <a:cxn ang="0">
                  <a:pos x="680" y="170"/>
                </a:cxn>
                <a:cxn ang="0">
                  <a:pos x="671" y="144"/>
                </a:cxn>
                <a:cxn ang="0">
                  <a:pos x="663" y="111"/>
                </a:cxn>
                <a:cxn ang="0">
                  <a:pos x="654" y="153"/>
                </a:cxn>
                <a:cxn ang="0">
                  <a:pos x="638" y="204"/>
                </a:cxn>
                <a:cxn ang="0">
                  <a:pos x="587" y="51"/>
                </a:cxn>
                <a:cxn ang="0">
                  <a:pos x="561" y="102"/>
                </a:cxn>
                <a:cxn ang="0">
                  <a:pos x="553" y="77"/>
                </a:cxn>
                <a:cxn ang="0">
                  <a:pos x="527" y="26"/>
                </a:cxn>
                <a:cxn ang="0">
                  <a:pos x="510" y="77"/>
                </a:cxn>
                <a:cxn ang="0">
                  <a:pos x="502" y="102"/>
                </a:cxn>
                <a:cxn ang="0">
                  <a:pos x="494" y="161"/>
                </a:cxn>
                <a:cxn ang="0">
                  <a:pos x="485" y="136"/>
                </a:cxn>
                <a:cxn ang="0">
                  <a:pos x="451" y="0"/>
                </a:cxn>
                <a:cxn ang="0">
                  <a:pos x="409" y="204"/>
                </a:cxn>
                <a:cxn ang="0">
                  <a:pos x="400" y="111"/>
                </a:cxn>
                <a:cxn ang="0">
                  <a:pos x="392" y="178"/>
                </a:cxn>
                <a:cxn ang="0">
                  <a:pos x="383" y="144"/>
                </a:cxn>
                <a:cxn ang="0">
                  <a:pos x="358" y="34"/>
                </a:cxn>
                <a:cxn ang="0">
                  <a:pos x="333" y="170"/>
                </a:cxn>
                <a:cxn ang="0">
                  <a:pos x="324" y="229"/>
                </a:cxn>
                <a:cxn ang="0">
                  <a:pos x="290" y="26"/>
                </a:cxn>
                <a:cxn ang="0">
                  <a:pos x="265" y="119"/>
                </a:cxn>
                <a:cxn ang="0">
                  <a:pos x="256" y="94"/>
                </a:cxn>
                <a:cxn ang="0">
                  <a:pos x="248" y="60"/>
                </a:cxn>
                <a:cxn ang="0">
                  <a:pos x="239" y="85"/>
                </a:cxn>
                <a:cxn ang="0">
                  <a:pos x="231" y="111"/>
                </a:cxn>
                <a:cxn ang="0">
                  <a:pos x="197" y="34"/>
                </a:cxn>
                <a:cxn ang="0">
                  <a:pos x="172" y="119"/>
                </a:cxn>
                <a:cxn ang="0">
                  <a:pos x="163" y="94"/>
                </a:cxn>
                <a:cxn ang="0">
                  <a:pos x="155" y="128"/>
                </a:cxn>
                <a:cxn ang="0">
                  <a:pos x="121" y="246"/>
                </a:cxn>
                <a:cxn ang="0">
                  <a:pos x="87" y="85"/>
                </a:cxn>
                <a:cxn ang="0">
                  <a:pos x="62" y="128"/>
                </a:cxn>
                <a:cxn ang="0">
                  <a:pos x="53" y="170"/>
                </a:cxn>
                <a:cxn ang="0">
                  <a:pos x="45" y="144"/>
                </a:cxn>
                <a:cxn ang="0">
                  <a:pos x="36" y="170"/>
                </a:cxn>
                <a:cxn ang="0">
                  <a:pos x="11" y="153"/>
                </a:cxn>
                <a:cxn ang="0">
                  <a:pos x="2" y="144"/>
                </a:cxn>
              </a:cxnLst>
              <a:rect l="0" t="0" r="r" b="b"/>
              <a:pathLst>
                <a:path w="748" h="280">
                  <a:moveTo>
                    <a:pt x="748" y="136"/>
                  </a:moveTo>
                  <a:cubicBezTo>
                    <a:pt x="737" y="185"/>
                    <a:pt x="722" y="233"/>
                    <a:pt x="705" y="280"/>
                  </a:cubicBezTo>
                  <a:cubicBezTo>
                    <a:pt x="690" y="234"/>
                    <a:pt x="705" y="65"/>
                    <a:pt x="680" y="170"/>
                  </a:cubicBezTo>
                  <a:cubicBezTo>
                    <a:pt x="677" y="161"/>
                    <a:pt x="674" y="153"/>
                    <a:pt x="671" y="144"/>
                  </a:cubicBezTo>
                  <a:cubicBezTo>
                    <a:pt x="668" y="133"/>
                    <a:pt x="673" y="106"/>
                    <a:pt x="663" y="111"/>
                  </a:cubicBezTo>
                  <a:cubicBezTo>
                    <a:pt x="650" y="118"/>
                    <a:pt x="658" y="139"/>
                    <a:pt x="654" y="153"/>
                  </a:cubicBezTo>
                  <a:cubicBezTo>
                    <a:pt x="649" y="170"/>
                    <a:pt x="638" y="204"/>
                    <a:pt x="638" y="204"/>
                  </a:cubicBezTo>
                  <a:cubicBezTo>
                    <a:pt x="607" y="157"/>
                    <a:pt x="600" y="105"/>
                    <a:pt x="587" y="51"/>
                  </a:cubicBezTo>
                  <a:cubicBezTo>
                    <a:pt x="585" y="57"/>
                    <a:pt x="572" y="102"/>
                    <a:pt x="561" y="102"/>
                  </a:cubicBezTo>
                  <a:cubicBezTo>
                    <a:pt x="552" y="102"/>
                    <a:pt x="557" y="85"/>
                    <a:pt x="553" y="77"/>
                  </a:cubicBezTo>
                  <a:cubicBezTo>
                    <a:pt x="516" y="2"/>
                    <a:pt x="552" y="97"/>
                    <a:pt x="527" y="26"/>
                  </a:cubicBezTo>
                  <a:cubicBezTo>
                    <a:pt x="521" y="43"/>
                    <a:pt x="516" y="60"/>
                    <a:pt x="510" y="77"/>
                  </a:cubicBezTo>
                  <a:cubicBezTo>
                    <a:pt x="507" y="85"/>
                    <a:pt x="502" y="102"/>
                    <a:pt x="502" y="102"/>
                  </a:cubicBezTo>
                  <a:cubicBezTo>
                    <a:pt x="499" y="122"/>
                    <a:pt x="503" y="143"/>
                    <a:pt x="494" y="161"/>
                  </a:cubicBezTo>
                  <a:cubicBezTo>
                    <a:pt x="490" y="169"/>
                    <a:pt x="486" y="145"/>
                    <a:pt x="485" y="136"/>
                  </a:cubicBezTo>
                  <a:cubicBezTo>
                    <a:pt x="474" y="67"/>
                    <a:pt x="484" y="51"/>
                    <a:pt x="451" y="0"/>
                  </a:cubicBezTo>
                  <a:cubicBezTo>
                    <a:pt x="411" y="60"/>
                    <a:pt x="415" y="134"/>
                    <a:pt x="409" y="204"/>
                  </a:cubicBezTo>
                  <a:cubicBezTo>
                    <a:pt x="406" y="173"/>
                    <a:pt x="417" y="137"/>
                    <a:pt x="400" y="111"/>
                  </a:cubicBezTo>
                  <a:cubicBezTo>
                    <a:pt x="388" y="92"/>
                    <a:pt x="402" y="158"/>
                    <a:pt x="392" y="178"/>
                  </a:cubicBezTo>
                  <a:cubicBezTo>
                    <a:pt x="387" y="188"/>
                    <a:pt x="386" y="155"/>
                    <a:pt x="383" y="144"/>
                  </a:cubicBezTo>
                  <a:cubicBezTo>
                    <a:pt x="375" y="107"/>
                    <a:pt x="365" y="71"/>
                    <a:pt x="358" y="34"/>
                  </a:cubicBezTo>
                  <a:cubicBezTo>
                    <a:pt x="339" y="95"/>
                    <a:pt x="351" y="52"/>
                    <a:pt x="333" y="170"/>
                  </a:cubicBezTo>
                  <a:cubicBezTo>
                    <a:pt x="330" y="190"/>
                    <a:pt x="324" y="229"/>
                    <a:pt x="324" y="229"/>
                  </a:cubicBezTo>
                  <a:cubicBezTo>
                    <a:pt x="301" y="160"/>
                    <a:pt x="297" y="101"/>
                    <a:pt x="290" y="26"/>
                  </a:cubicBezTo>
                  <a:cubicBezTo>
                    <a:pt x="280" y="57"/>
                    <a:pt x="275" y="88"/>
                    <a:pt x="265" y="119"/>
                  </a:cubicBezTo>
                  <a:cubicBezTo>
                    <a:pt x="262" y="111"/>
                    <a:pt x="258" y="103"/>
                    <a:pt x="256" y="94"/>
                  </a:cubicBezTo>
                  <a:cubicBezTo>
                    <a:pt x="253" y="83"/>
                    <a:pt x="258" y="65"/>
                    <a:pt x="248" y="60"/>
                  </a:cubicBezTo>
                  <a:cubicBezTo>
                    <a:pt x="240" y="56"/>
                    <a:pt x="242" y="77"/>
                    <a:pt x="239" y="85"/>
                  </a:cubicBezTo>
                  <a:cubicBezTo>
                    <a:pt x="236" y="94"/>
                    <a:pt x="234" y="102"/>
                    <a:pt x="231" y="111"/>
                  </a:cubicBezTo>
                  <a:cubicBezTo>
                    <a:pt x="211" y="50"/>
                    <a:pt x="224" y="75"/>
                    <a:pt x="197" y="34"/>
                  </a:cubicBezTo>
                  <a:cubicBezTo>
                    <a:pt x="188" y="62"/>
                    <a:pt x="181" y="91"/>
                    <a:pt x="172" y="119"/>
                  </a:cubicBezTo>
                  <a:cubicBezTo>
                    <a:pt x="169" y="111"/>
                    <a:pt x="171" y="90"/>
                    <a:pt x="163" y="94"/>
                  </a:cubicBezTo>
                  <a:cubicBezTo>
                    <a:pt x="153" y="99"/>
                    <a:pt x="158" y="117"/>
                    <a:pt x="155" y="128"/>
                  </a:cubicBezTo>
                  <a:cubicBezTo>
                    <a:pt x="144" y="167"/>
                    <a:pt x="133" y="207"/>
                    <a:pt x="121" y="246"/>
                  </a:cubicBezTo>
                  <a:cubicBezTo>
                    <a:pt x="102" y="194"/>
                    <a:pt x="96" y="139"/>
                    <a:pt x="87" y="85"/>
                  </a:cubicBezTo>
                  <a:cubicBezTo>
                    <a:pt x="72" y="262"/>
                    <a:pt x="75" y="198"/>
                    <a:pt x="62" y="128"/>
                  </a:cubicBezTo>
                  <a:cubicBezTo>
                    <a:pt x="59" y="142"/>
                    <a:pt x="63" y="160"/>
                    <a:pt x="53" y="170"/>
                  </a:cubicBezTo>
                  <a:cubicBezTo>
                    <a:pt x="46" y="176"/>
                    <a:pt x="54" y="144"/>
                    <a:pt x="45" y="144"/>
                  </a:cubicBezTo>
                  <a:cubicBezTo>
                    <a:pt x="36" y="144"/>
                    <a:pt x="39" y="161"/>
                    <a:pt x="36" y="170"/>
                  </a:cubicBezTo>
                  <a:cubicBezTo>
                    <a:pt x="28" y="164"/>
                    <a:pt x="17" y="161"/>
                    <a:pt x="11" y="153"/>
                  </a:cubicBezTo>
                  <a:cubicBezTo>
                    <a:pt x="0" y="140"/>
                    <a:pt x="2" y="109"/>
                    <a:pt x="2" y="144"/>
                  </a:cubicBezTo>
                </a:path>
              </a:pathLst>
            </a:custGeom>
            <a:noFill/>
            <a:ln w="28575" cmpd="sng">
              <a:solidFill>
                <a:schemeClr val="tx1"/>
              </a:solidFill>
              <a:round/>
              <a:headEnd/>
              <a:tailEnd/>
            </a:ln>
            <a:effectLst/>
          </p:spPr>
          <p:txBody>
            <a:bodyPr/>
            <a:lstStyle/>
            <a:p>
              <a:endParaRPr lang="ru-RU"/>
            </a:p>
          </p:txBody>
        </p:sp>
      </p:grpSp>
      <p:pic>
        <p:nvPicPr>
          <p:cNvPr id="196655" name="Picture 47" descr="снж1"/>
          <p:cNvPicPr>
            <a:picLocks noChangeAspect="1" noChangeArrowheads="1"/>
          </p:cNvPicPr>
          <p:nvPr/>
        </p:nvPicPr>
        <p:blipFill>
          <a:blip r:embed="rId2" cstate="print"/>
          <a:srcRect/>
          <a:stretch>
            <a:fillRect/>
          </a:stretch>
        </p:blipFill>
        <p:spPr bwMode="auto">
          <a:xfrm>
            <a:off x="6877050" y="2781300"/>
            <a:ext cx="714375" cy="714375"/>
          </a:xfrm>
          <a:prstGeom prst="rect">
            <a:avLst/>
          </a:prstGeom>
          <a:noFill/>
        </p:spPr>
      </p:pic>
      <p:pic>
        <p:nvPicPr>
          <p:cNvPr id="196656" name="Picture 48" descr="снж1"/>
          <p:cNvPicPr>
            <a:picLocks noChangeAspect="1" noChangeArrowheads="1"/>
          </p:cNvPicPr>
          <p:nvPr/>
        </p:nvPicPr>
        <p:blipFill>
          <a:blip r:embed="rId2" cstate="print"/>
          <a:srcRect/>
          <a:stretch>
            <a:fillRect/>
          </a:stretch>
        </p:blipFill>
        <p:spPr bwMode="auto">
          <a:xfrm>
            <a:off x="7308850" y="333375"/>
            <a:ext cx="714375" cy="714375"/>
          </a:xfrm>
          <a:prstGeom prst="rect">
            <a:avLst/>
          </a:prstGeom>
          <a:noFill/>
        </p:spPr>
      </p:pic>
      <p:pic>
        <p:nvPicPr>
          <p:cNvPr id="196657" name="Picture 49" descr="снж1"/>
          <p:cNvPicPr>
            <a:picLocks noChangeAspect="1" noChangeArrowheads="1"/>
          </p:cNvPicPr>
          <p:nvPr/>
        </p:nvPicPr>
        <p:blipFill>
          <a:blip r:embed="rId2" cstate="print"/>
          <a:srcRect/>
          <a:stretch>
            <a:fillRect/>
          </a:stretch>
        </p:blipFill>
        <p:spPr bwMode="auto">
          <a:xfrm>
            <a:off x="2411413" y="3860800"/>
            <a:ext cx="714375" cy="714375"/>
          </a:xfrm>
          <a:prstGeom prst="rect">
            <a:avLst/>
          </a:prstGeom>
          <a:noFill/>
        </p:spPr>
      </p:pic>
      <p:pic>
        <p:nvPicPr>
          <p:cNvPr id="196658" name="Picture 50" descr="снж1"/>
          <p:cNvPicPr>
            <a:picLocks noChangeAspect="1" noChangeArrowheads="1"/>
          </p:cNvPicPr>
          <p:nvPr/>
        </p:nvPicPr>
        <p:blipFill>
          <a:blip r:embed="rId2" cstate="print"/>
          <a:srcRect/>
          <a:stretch>
            <a:fillRect/>
          </a:stretch>
        </p:blipFill>
        <p:spPr bwMode="auto">
          <a:xfrm>
            <a:off x="3492500" y="260350"/>
            <a:ext cx="714375" cy="714375"/>
          </a:xfrm>
          <a:prstGeom prst="rect">
            <a:avLst/>
          </a:prstGeom>
          <a:noFill/>
        </p:spPr>
      </p:pic>
      <p:pic>
        <p:nvPicPr>
          <p:cNvPr id="196659" name="Picture 51" descr="снж1"/>
          <p:cNvPicPr>
            <a:picLocks noChangeAspect="1" noChangeArrowheads="1"/>
          </p:cNvPicPr>
          <p:nvPr/>
        </p:nvPicPr>
        <p:blipFill>
          <a:blip r:embed="rId2" cstate="print"/>
          <a:srcRect/>
          <a:stretch>
            <a:fillRect/>
          </a:stretch>
        </p:blipFill>
        <p:spPr bwMode="auto">
          <a:xfrm>
            <a:off x="1116013" y="5949950"/>
            <a:ext cx="714375" cy="714375"/>
          </a:xfrm>
          <a:prstGeom prst="rect">
            <a:avLst/>
          </a:prstGeom>
          <a:noFill/>
        </p:spPr>
      </p:pic>
      <p:pic>
        <p:nvPicPr>
          <p:cNvPr id="196660" name="Picture 52" descr="аним салют"/>
          <p:cNvPicPr>
            <a:picLocks noChangeAspect="1" noChangeArrowheads="1" noCrop="1"/>
          </p:cNvPicPr>
          <p:nvPr/>
        </p:nvPicPr>
        <p:blipFill>
          <a:blip r:embed="rId3" cstate="print"/>
          <a:srcRect/>
          <a:stretch>
            <a:fillRect/>
          </a:stretch>
        </p:blipFill>
        <p:spPr bwMode="auto">
          <a:xfrm>
            <a:off x="5072066" y="1285860"/>
            <a:ext cx="495300" cy="438150"/>
          </a:xfrm>
          <a:prstGeom prst="rect">
            <a:avLst/>
          </a:prstGeom>
          <a:noFill/>
        </p:spPr>
      </p:pic>
      <p:pic>
        <p:nvPicPr>
          <p:cNvPr id="196661" name="Picture 53" descr="аним салют"/>
          <p:cNvPicPr>
            <a:picLocks noChangeAspect="1" noChangeArrowheads="1" noCrop="1"/>
          </p:cNvPicPr>
          <p:nvPr/>
        </p:nvPicPr>
        <p:blipFill>
          <a:blip r:embed="rId3" cstate="print"/>
          <a:srcRect/>
          <a:stretch>
            <a:fillRect/>
          </a:stretch>
        </p:blipFill>
        <p:spPr bwMode="auto">
          <a:xfrm>
            <a:off x="5364163" y="2565400"/>
            <a:ext cx="495300" cy="438150"/>
          </a:xfrm>
          <a:prstGeom prst="rect">
            <a:avLst/>
          </a:prstGeom>
          <a:noFill/>
        </p:spPr>
      </p:pic>
      <p:pic>
        <p:nvPicPr>
          <p:cNvPr id="196663" name="Picture 55" descr="снж1"/>
          <p:cNvPicPr>
            <a:picLocks noChangeAspect="1" noChangeArrowheads="1"/>
          </p:cNvPicPr>
          <p:nvPr/>
        </p:nvPicPr>
        <p:blipFill>
          <a:blip r:embed="rId2" cstate="print"/>
          <a:srcRect/>
          <a:stretch>
            <a:fillRect/>
          </a:stretch>
        </p:blipFill>
        <p:spPr bwMode="auto">
          <a:xfrm>
            <a:off x="539750" y="3141663"/>
            <a:ext cx="714375" cy="714375"/>
          </a:xfrm>
          <a:prstGeom prst="rect">
            <a:avLst/>
          </a:prstGeom>
          <a:noFill/>
        </p:spPr>
      </p:pic>
      <p:pic>
        <p:nvPicPr>
          <p:cNvPr id="196664" name="Picture 56" descr="снж1"/>
          <p:cNvPicPr>
            <a:picLocks noChangeAspect="1" noChangeArrowheads="1"/>
          </p:cNvPicPr>
          <p:nvPr/>
        </p:nvPicPr>
        <p:blipFill>
          <a:blip r:embed="rId2" cstate="print"/>
          <a:srcRect/>
          <a:stretch>
            <a:fillRect/>
          </a:stretch>
        </p:blipFill>
        <p:spPr bwMode="auto">
          <a:xfrm>
            <a:off x="5724525" y="4797425"/>
            <a:ext cx="714375" cy="714375"/>
          </a:xfrm>
          <a:prstGeom prst="rect">
            <a:avLst/>
          </a:prstGeom>
          <a:noFill/>
        </p:spPr>
      </p:pic>
      <p:pic>
        <p:nvPicPr>
          <p:cNvPr id="196665" name="Picture 57" descr="снж1"/>
          <p:cNvPicPr>
            <a:picLocks noChangeAspect="1" noChangeArrowheads="1"/>
          </p:cNvPicPr>
          <p:nvPr/>
        </p:nvPicPr>
        <p:blipFill>
          <a:blip r:embed="rId2" cstate="print"/>
          <a:srcRect/>
          <a:stretch>
            <a:fillRect/>
          </a:stretch>
        </p:blipFill>
        <p:spPr bwMode="auto">
          <a:xfrm>
            <a:off x="7451725" y="5805488"/>
            <a:ext cx="714375" cy="714375"/>
          </a:xfrm>
          <a:prstGeom prst="rect">
            <a:avLst/>
          </a:prstGeom>
          <a:noFill/>
        </p:spPr>
      </p:pic>
      <p:grpSp>
        <p:nvGrpSpPr>
          <p:cNvPr id="7" name="Group 58"/>
          <p:cNvGrpSpPr>
            <a:grpSpLocks/>
          </p:cNvGrpSpPr>
          <p:nvPr/>
        </p:nvGrpSpPr>
        <p:grpSpPr bwMode="auto">
          <a:xfrm rot="1331808">
            <a:off x="3459238" y="2282449"/>
            <a:ext cx="2051051" cy="3600450"/>
            <a:chOff x="249" y="2296"/>
            <a:chExt cx="1292" cy="1312"/>
          </a:xfrm>
        </p:grpSpPr>
        <p:pic>
          <p:nvPicPr>
            <p:cNvPr id="196667" name="Picture 59" descr="снж1"/>
            <p:cNvPicPr>
              <a:picLocks noChangeAspect="1" noChangeArrowheads="1"/>
            </p:cNvPicPr>
            <p:nvPr/>
          </p:nvPicPr>
          <p:blipFill>
            <a:blip r:embed="rId2" cstate="print"/>
            <a:srcRect/>
            <a:stretch>
              <a:fillRect/>
            </a:stretch>
          </p:blipFill>
          <p:spPr bwMode="auto">
            <a:xfrm>
              <a:off x="884" y="3158"/>
              <a:ext cx="450" cy="450"/>
            </a:xfrm>
            <a:prstGeom prst="rect">
              <a:avLst/>
            </a:prstGeom>
            <a:noFill/>
          </p:spPr>
        </p:pic>
        <p:sp>
          <p:nvSpPr>
            <p:cNvPr id="196668" name="Tree"/>
            <p:cNvSpPr>
              <a:spLocks noEditPoints="1" noChangeArrowheads="1"/>
            </p:cNvSpPr>
            <p:nvPr/>
          </p:nvSpPr>
          <p:spPr bwMode="auto">
            <a:xfrm>
              <a:off x="249" y="2296"/>
              <a:ext cx="1292" cy="127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noFill/>
              <a:miter lim="800000"/>
              <a:headEnd/>
              <a:tailEnd/>
            </a:ln>
            <a:effectLst>
              <a:outerShdw dist="107763" dir="13500000" algn="ctr" rotWithShape="0">
                <a:srgbClr val="008000">
                  <a:alpha val="50000"/>
                </a:srgbClr>
              </a:outerShdw>
            </a:effectLst>
          </p:spPr>
          <p:txBody>
            <a:bodyPr/>
            <a:lstStyle/>
            <a:p>
              <a:endParaRPr lang="ru-RU"/>
            </a:p>
          </p:txBody>
        </p:sp>
      </p:grpSp>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229600" cy="1143000"/>
          </a:xfrm>
          <a:effectLst>
            <a:outerShdw blurRad="50800" dist="38100" dir="5400000" algn="t" rotWithShape="0">
              <a:prstClr val="black">
                <a:alpha val="40000"/>
              </a:prstClr>
            </a:outerShdw>
          </a:effectLst>
        </p:spPr>
        <p:txBody>
          <a:bodyPr>
            <a:normAutofit/>
          </a:bodyPr>
          <a:lstStyle/>
          <a:p>
            <a:pPr algn="ctr"/>
            <a:r>
              <a:rPr lang="ru-RU" sz="3200" i="1" dirty="0" smtClean="0">
                <a:solidFill>
                  <a:srgbClr val="00FFFF"/>
                </a:solidFill>
                <a:latin typeface="Comic Sans MS" pitchFamily="66" charset="0"/>
              </a:rPr>
              <a:t>Вставьте подходящий пароним</a:t>
            </a:r>
            <a:endParaRPr lang="ru-RU" sz="3200" i="1" dirty="0">
              <a:solidFill>
                <a:srgbClr val="00FFFF"/>
              </a:solidFill>
              <a:latin typeface="Comic Sans MS" pitchFamily="66" charset="0"/>
            </a:endParaRPr>
          </a:p>
        </p:txBody>
      </p:sp>
      <p:sp>
        <p:nvSpPr>
          <p:cNvPr id="3" name="Содержимое 2"/>
          <p:cNvSpPr>
            <a:spLocks noGrp="1"/>
          </p:cNvSpPr>
          <p:nvPr>
            <p:ph idx="1"/>
          </p:nvPr>
        </p:nvSpPr>
        <p:spPr/>
        <p:txBody>
          <a:bodyPr>
            <a:normAutofit/>
          </a:bodyPr>
          <a:lstStyle/>
          <a:p>
            <a:pPr algn="just">
              <a:buNone/>
            </a:pPr>
            <a:r>
              <a:rPr lang="ru-RU" sz="2000" b="1" dirty="0" smtClean="0">
                <a:effectLst>
                  <a:outerShdw blurRad="38100" dist="38100" dir="2700000" algn="tl">
                    <a:srgbClr val="000000">
                      <a:alpha val="43137"/>
                    </a:srgbClr>
                  </a:outerShdw>
                </a:effectLst>
                <a:latin typeface="Comic Sans MS" pitchFamily="66" charset="0"/>
              </a:rPr>
              <a:t>  1. Это наказание носит чисто … характер </a:t>
            </a:r>
            <a:r>
              <a:rPr lang="ru-RU" sz="2000" b="1" dirty="0" smtClean="0">
                <a:solidFill>
                  <a:srgbClr val="4522DC"/>
                </a:solidFill>
                <a:effectLst>
                  <a:outerShdw blurRad="38100" dist="38100" dir="2700000" algn="tl">
                    <a:srgbClr val="000000">
                      <a:alpha val="43137"/>
                    </a:srgbClr>
                  </a:outerShdw>
                </a:effectLst>
                <a:latin typeface="Comic Sans MS" pitchFamily="66" charset="0"/>
              </a:rPr>
              <a:t>(воспитательный, воспитательский)</a:t>
            </a:r>
            <a:r>
              <a:rPr lang="ru-RU" sz="2000" b="1" dirty="0" smtClean="0">
                <a:effectLst>
                  <a:outerShdw blurRad="38100" dist="38100" dir="2700000" algn="tl">
                    <a:srgbClr val="000000">
                      <a:alpha val="43137"/>
                    </a:srgbClr>
                  </a:outerShdw>
                </a:effectLst>
                <a:latin typeface="Comic Sans MS" pitchFamily="66" charset="0"/>
              </a:rPr>
              <a:t>. 2. Его … талант был высоко оценен критикой </a:t>
            </a:r>
            <a:r>
              <a:rPr lang="ru-RU" sz="2000" b="1" dirty="0" smtClean="0">
                <a:solidFill>
                  <a:srgbClr val="4522DC"/>
                </a:solidFill>
                <a:effectLst>
                  <a:outerShdw blurRad="38100" dist="38100" dir="2700000" algn="tl">
                    <a:srgbClr val="000000">
                      <a:alpha val="43137"/>
                    </a:srgbClr>
                  </a:outerShdw>
                </a:effectLst>
                <a:latin typeface="Comic Sans MS" pitchFamily="66" charset="0"/>
              </a:rPr>
              <a:t>(исполнительный, исполнительский)</a:t>
            </a:r>
            <a:r>
              <a:rPr lang="ru-RU" sz="2000" b="1" dirty="0" smtClean="0">
                <a:effectLst>
                  <a:outerShdw blurRad="38100" dist="38100" dir="2700000" algn="tl">
                    <a:srgbClr val="000000">
                      <a:alpha val="43137"/>
                    </a:srgbClr>
                  </a:outerShdw>
                </a:effectLst>
                <a:latin typeface="Comic Sans MS" pitchFamily="66" charset="0"/>
              </a:rPr>
              <a:t>. 3. Во время сбора малины и смородины на даче шло ежедневное … </a:t>
            </a:r>
            <a:r>
              <a:rPr lang="ru-RU" sz="2000" b="1" dirty="0" smtClean="0">
                <a:solidFill>
                  <a:srgbClr val="4522DC"/>
                </a:solidFill>
                <a:effectLst>
                  <a:outerShdw blurRad="38100" dist="38100" dir="2700000" algn="tl">
                    <a:srgbClr val="000000">
                      <a:alpha val="43137"/>
                    </a:srgbClr>
                  </a:outerShdw>
                </a:effectLst>
                <a:latin typeface="Comic Sans MS" pitchFamily="66" charset="0"/>
              </a:rPr>
              <a:t>(варенье, варение)</a:t>
            </a:r>
            <a:r>
              <a:rPr lang="ru-RU" sz="2000" b="1" dirty="0" smtClean="0">
                <a:effectLst>
                  <a:outerShdw blurRad="38100" dist="38100" dir="2700000" algn="tl">
                    <a:srgbClr val="000000">
                      <a:alpha val="43137"/>
                    </a:srgbClr>
                  </a:outerShdw>
                </a:effectLst>
                <a:latin typeface="Comic Sans MS" pitchFamily="66" charset="0"/>
              </a:rPr>
              <a:t>. 4. Путь был …, и парень постоянно бросал … взгляды на проводника </a:t>
            </a:r>
            <a:r>
              <a:rPr lang="ru-RU" sz="2000" b="1" dirty="0" smtClean="0">
                <a:solidFill>
                  <a:srgbClr val="4522DC"/>
                </a:solidFill>
                <a:effectLst>
                  <a:outerShdw blurRad="38100" dist="38100" dir="2700000" algn="tl">
                    <a:srgbClr val="000000">
                      <a:alpha val="43137"/>
                    </a:srgbClr>
                  </a:outerShdw>
                </a:effectLst>
                <a:latin typeface="Comic Sans MS" pitchFamily="66" charset="0"/>
              </a:rPr>
              <a:t>(опасливый, опасный)</a:t>
            </a:r>
            <a:r>
              <a:rPr lang="ru-RU" sz="2000" b="1" dirty="0" smtClean="0">
                <a:effectLst>
                  <a:outerShdw blurRad="38100" dist="38100" dir="2700000" algn="tl">
                    <a:srgbClr val="000000">
                      <a:alpha val="43137"/>
                    </a:srgbClr>
                  </a:outerShdw>
                </a:effectLst>
                <a:latin typeface="Comic Sans MS" pitchFamily="66" charset="0"/>
              </a:rPr>
              <a:t>. 5. … столик – одна из обязательных … принадлежностей</a:t>
            </a:r>
            <a:r>
              <a:rPr lang="ru-RU" sz="2000" b="1" dirty="0" smtClean="0">
                <a:solidFill>
                  <a:srgbClr val="FF33CC"/>
                </a:solidFill>
                <a:effectLst>
                  <a:outerShdw blurRad="38100" dist="38100" dir="2700000" algn="tl">
                    <a:srgbClr val="000000">
                      <a:alpha val="43137"/>
                    </a:srgbClr>
                  </a:outerShdw>
                </a:effectLst>
                <a:latin typeface="Comic Sans MS" pitchFamily="66" charset="0"/>
              </a:rPr>
              <a:t> </a:t>
            </a:r>
            <a:r>
              <a:rPr lang="ru-RU" sz="2000" b="1" dirty="0" smtClean="0">
                <a:solidFill>
                  <a:srgbClr val="4522DC"/>
                </a:solidFill>
                <a:effectLst>
                  <a:outerShdw blurRad="38100" dist="38100" dir="2700000" algn="tl">
                    <a:srgbClr val="000000">
                      <a:alpha val="43137"/>
                    </a:srgbClr>
                  </a:outerShdw>
                </a:effectLst>
                <a:latin typeface="Comic Sans MS" pitchFamily="66" charset="0"/>
              </a:rPr>
              <a:t>(гримерный, гримерский)</a:t>
            </a:r>
            <a:r>
              <a:rPr lang="ru-RU" sz="2000" b="1" dirty="0" smtClean="0">
                <a:effectLst>
                  <a:outerShdw blurRad="38100" dist="38100" dir="2700000" algn="tl">
                    <a:srgbClr val="000000">
                      <a:alpha val="43137"/>
                    </a:srgbClr>
                  </a:outerShdw>
                </a:effectLst>
                <a:latin typeface="Comic Sans MS" pitchFamily="66" charset="0"/>
              </a:rPr>
              <a:t>. 6. В глубине … сада распустились нарядные … мальвы</a:t>
            </a:r>
            <a:r>
              <a:rPr lang="ru-RU" sz="2000" b="1" dirty="0" smtClean="0">
                <a:solidFill>
                  <a:srgbClr val="FF33CC"/>
                </a:solidFill>
                <a:effectLst>
                  <a:outerShdw blurRad="38100" dist="38100" dir="2700000" algn="tl">
                    <a:srgbClr val="000000">
                      <a:alpha val="43137"/>
                    </a:srgbClr>
                  </a:outerShdw>
                </a:effectLst>
                <a:latin typeface="Comic Sans MS" pitchFamily="66" charset="0"/>
              </a:rPr>
              <a:t> </a:t>
            </a:r>
            <a:r>
              <a:rPr lang="ru-RU" sz="2000" b="1" dirty="0" smtClean="0">
                <a:solidFill>
                  <a:srgbClr val="4522DC"/>
                </a:solidFill>
                <a:effectLst>
                  <a:outerShdw blurRad="38100" dist="38100" dir="2700000" algn="tl">
                    <a:srgbClr val="000000">
                      <a:alpha val="43137"/>
                    </a:srgbClr>
                  </a:outerShdw>
                </a:effectLst>
                <a:latin typeface="Comic Sans MS" pitchFamily="66" charset="0"/>
              </a:rPr>
              <a:t>(цветистый, цветастый)</a:t>
            </a:r>
            <a:r>
              <a:rPr lang="ru-RU" sz="2000" b="1" dirty="0" smtClean="0">
                <a:effectLst>
                  <a:outerShdw blurRad="38100" dist="38100" dir="2700000" algn="tl">
                    <a:srgbClr val="000000">
                      <a:alpha val="43137"/>
                    </a:srgbClr>
                  </a:outerShdw>
                </a:effectLst>
                <a:latin typeface="Comic Sans MS" pitchFamily="66" charset="0"/>
              </a:rPr>
              <a:t>. 7. Один берег реки был луговой, а другой … </a:t>
            </a:r>
            <a:r>
              <a:rPr lang="ru-RU" sz="2000" b="1" dirty="0" smtClean="0">
                <a:solidFill>
                  <a:srgbClr val="4522DC"/>
                </a:solidFill>
                <a:effectLst>
                  <a:outerShdw blurRad="38100" dist="38100" dir="2700000" algn="tl">
                    <a:srgbClr val="000000">
                      <a:alpha val="43137"/>
                    </a:srgbClr>
                  </a:outerShdw>
                </a:effectLst>
                <a:latin typeface="Comic Sans MS" pitchFamily="66" charset="0"/>
              </a:rPr>
              <a:t>(глиняный, глинистый)</a:t>
            </a:r>
            <a:r>
              <a:rPr lang="ru-RU" sz="2000" b="1" dirty="0" smtClean="0">
                <a:effectLst>
                  <a:outerShdw blurRad="38100" dist="38100" dir="2700000" algn="tl">
                    <a:srgbClr val="000000">
                      <a:alpha val="43137"/>
                    </a:srgbClr>
                  </a:outerShdw>
                </a:effectLst>
                <a:latin typeface="Comic Sans MS" pitchFamily="66" charset="0"/>
              </a:rPr>
              <a:t>.</a:t>
            </a:r>
            <a:r>
              <a:rPr lang="ru-RU" sz="2000" b="1" dirty="0" smtClean="0">
                <a:solidFill>
                  <a:srgbClr val="4522DC"/>
                </a:solidFill>
                <a:effectLst>
                  <a:outerShdw blurRad="38100" dist="38100" dir="2700000" algn="tl">
                    <a:srgbClr val="000000">
                      <a:alpha val="43137"/>
                    </a:srgbClr>
                  </a:outerShdw>
                </a:effectLst>
                <a:latin typeface="Comic Sans MS" pitchFamily="66" charset="0"/>
              </a:rPr>
              <a:t> </a:t>
            </a:r>
            <a:r>
              <a:rPr lang="ru-RU" sz="2000" b="1" dirty="0" smtClean="0">
                <a:effectLst>
                  <a:outerShdw blurRad="38100" dist="38100" dir="2700000" algn="tl">
                    <a:srgbClr val="000000">
                      <a:alpha val="43137"/>
                    </a:srgbClr>
                  </a:outerShdw>
                </a:effectLst>
                <a:latin typeface="Comic Sans MS" pitchFamily="66" charset="0"/>
              </a:rPr>
              <a:t>8. К дежурному подошел молодой … с новеньким … в руках </a:t>
            </a:r>
            <a:r>
              <a:rPr lang="ru-RU" sz="2000" b="1" dirty="0" smtClean="0">
                <a:solidFill>
                  <a:srgbClr val="4522DC"/>
                </a:solidFill>
                <a:effectLst>
                  <a:outerShdw blurRad="38100" dist="38100" dir="2700000" algn="tl">
                    <a:srgbClr val="000000">
                      <a:alpha val="43137"/>
                    </a:srgbClr>
                  </a:outerShdw>
                </a:effectLst>
                <a:latin typeface="Comic Sans MS" pitchFamily="66" charset="0"/>
              </a:rPr>
              <a:t>(абонент, абонемент)</a:t>
            </a:r>
            <a:r>
              <a:rPr lang="ru-RU" sz="2000" b="1" dirty="0" smtClean="0">
                <a:effectLst>
                  <a:outerShdw blurRad="38100" dist="38100" dir="2700000" algn="tl">
                    <a:srgbClr val="000000">
                      <a:alpha val="43137"/>
                    </a:srgbClr>
                  </a:outerShdw>
                </a:effectLst>
                <a:latin typeface="Comic Sans MS" pitchFamily="66" charset="0"/>
              </a:rPr>
              <a:t>.</a:t>
            </a:r>
            <a:endParaRPr lang="ru-RU" sz="2000" b="1" dirty="0">
              <a:solidFill>
                <a:srgbClr val="FF33CC"/>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229600" cy="1143000"/>
          </a:xfrm>
          <a:effectLst>
            <a:outerShdw blurRad="50800" dist="38100" dir="5400000" algn="t" rotWithShape="0">
              <a:prstClr val="black">
                <a:alpha val="40000"/>
              </a:prstClr>
            </a:outerShdw>
          </a:effectLst>
        </p:spPr>
        <p:txBody>
          <a:bodyPr>
            <a:normAutofit/>
          </a:bodyPr>
          <a:lstStyle/>
          <a:p>
            <a:pPr algn="ctr"/>
            <a:r>
              <a:rPr lang="ru-RU" sz="3200" i="1" dirty="0" smtClean="0">
                <a:solidFill>
                  <a:srgbClr val="00FFFF"/>
                </a:solidFill>
                <a:latin typeface="Comic Sans MS" pitchFamily="66" charset="0"/>
              </a:rPr>
              <a:t>  </a:t>
            </a:r>
            <a:r>
              <a:rPr lang="ru-RU" sz="3200" i="1" dirty="0" smtClean="0">
                <a:solidFill>
                  <a:srgbClr val="FF33CC"/>
                </a:solidFill>
                <a:latin typeface="Comic Sans MS" pitchFamily="66" charset="0"/>
              </a:rPr>
              <a:t>Из школьных сочинений</a:t>
            </a:r>
            <a:endParaRPr lang="ru-RU" sz="3200" i="1" dirty="0">
              <a:solidFill>
                <a:srgbClr val="FF33CC"/>
              </a:solidFill>
              <a:latin typeface="Comic Sans MS" pitchFamily="66" charset="0"/>
            </a:endParaRPr>
          </a:p>
        </p:txBody>
      </p:sp>
      <p:sp>
        <p:nvSpPr>
          <p:cNvPr id="3" name="Содержимое 2"/>
          <p:cNvSpPr>
            <a:spLocks noGrp="1"/>
          </p:cNvSpPr>
          <p:nvPr>
            <p:ph idx="1"/>
          </p:nvPr>
        </p:nvSpPr>
        <p:spPr>
          <a:xfrm>
            <a:off x="357158" y="1285860"/>
            <a:ext cx="8229600" cy="4525963"/>
          </a:xfrm>
        </p:spPr>
        <p:txBody>
          <a:bodyPr>
            <a:normAutofit/>
          </a:bodyPr>
          <a:lstStyle/>
          <a:p>
            <a:pPr algn="just"/>
            <a:endParaRPr lang="ru-RU" sz="1800" b="1" dirty="0" smtClean="0">
              <a:effectLst>
                <a:outerShdw blurRad="38100" dist="38100" dir="2700000" algn="tl">
                  <a:srgbClr val="000000">
                    <a:alpha val="43137"/>
                  </a:srgbClr>
                </a:outerShdw>
              </a:effectLst>
              <a:latin typeface="Comic Sans MS" pitchFamily="66" charset="0"/>
            </a:endParaRPr>
          </a:p>
          <a:p>
            <a:pPr algn="just">
              <a:buNone/>
            </a:pPr>
            <a:r>
              <a:rPr lang="ru-RU" sz="1800" b="1" dirty="0" smtClean="0">
                <a:effectLst>
                  <a:outerShdw blurRad="38100" dist="38100" dir="2700000" algn="tl">
                    <a:srgbClr val="000000">
                      <a:alpha val="43137"/>
                    </a:srgbClr>
                  </a:outerShdw>
                </a:effectLst>
                <a:latin typeface="Comic Sans MS" pitchFamily="66" charset="0"/>
              </a:rPr>
              <a:t>   1. В правой деснице князь Игорь держал меч. 2. Госпожа Простакова грубо обходилась со своими крепостниками. 3. На бал съехались все богатые дворовые, владельцы окрестных усадьб. 4. Онегину грозило разорительство. 5. Покупки Чичикова доставили чиновникам большие неприятства. 6. Базаров умер молодым человеком и сбыча его мечт не произошла.7. Пугачев пожаловал Гриневу шубу и лошадь со своего плеча. 8. Старый князь Болконский не хотел свадьбы сына с Наташей Ростовой и дал ему год условно. 9. Швабрин хотел выйти замуж за капитанскую дочку, но был этого недостоин. 10. Катерина бросилась в реку по личному делу. </a:t>
            </a:r>
            <a:endParaRPr lang="ru-RU" sz="1800" b="1" dirty="0">
              <a:effectLst>
                <a:outerShdw blurRad="38100" dist="38100" dir="2700000" algn="tl">
                  <a:srgbClr val="000000">
                    <a:alpha val="43137"/>
                  </a:srgbClr>
                </a:outerShdw>
              </a:effectLst>
              <a:latin typeface="Comic Sans MS" pitchFamily="66" charset="0"/>
            </a:endParaRPr>
          </a:p>
        </p:txBody>
      </p:sp>
      <p:pic>
        <p:nvPicPr>
          <p:cNvPr id="9" name="Рисунок 8"/>
          <p:cNvPicPr/>
          <p:nvPr/>
        </p:nvPicPr>
        <p:blipFill>
          <a:blip r:embed="rId2" cstate="print"/>
          <a:srcRect/>
          <a:stretch>
            <a:fillRect/>
          </a:stretch>
        </p:blipFill>
        <p:spPr bwMode="auto">
          <a:xfrm>
            <a:off x="714348" y="571480"/>
            <a:ext cx="857256" cy="642942"/>
          </a:xfrm>
          <a:prstGeom prst="rect">
            <a:avLst/>
          </a:prstGeom>
          <a:noFill/>
          <a:ln w="9525">
            <a:noFill/>
            <a:miter lim="800000"/>
            <a:headEnd/>
            <a:tailEnd/>
          </a:ln>
          <a:effectLst/>
        </p:spPr>
      </p:pic>
      <p:pic>
        <p:nvPicPr>
          <p:cNvPr id="10" name="Рисунок 9"/>
          <p:cNvPicPr/>
          <p:nvPr/>
        </p:nvPicPr>
        <p:blipFill>
          <a:blip r:embed="rId2" cstate="print"/>
          <a:srcRect/>
          <a:stretch>
            <a:fillRect/>
          </a:stretch>
        </p:blipFill>
        <p:spPr bwMode="auto">
          <a:xfrm>
            <a:off x="7643834" y="642918"/>
            <a:ext cx="857256" cy="642942"/>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5786446" y="5000636"/>
            <a:ext cx="1428750" cy="1428750"/>
          </a:xfrm>
          <a:prstGeom prst="rect">
            <a:avLst/>
          </a:prstGeom>
          <a:noFill/>
          <a:ln w="9525">
            <a:noFill/>
            <a:miter lim="800000"/>
            <a:headEnd/>
            <a:tailEnd/>
          </a:ln>
          <a:effectLst/>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4857784"/>
          </a:xfrm>
          <a:effectLst>
            <a:outerShdw blurRad="50800" dist="38100" dir="5400000" algn="t" rotWithShape="0">
              <a:prstClr val="black">
                <a:alpha val="40000"/>
              </a:prstClr>
            </a:outerShdw>
          </a:effectLst>
        </p:spPr>
        <p:txBody>
          <a:bodyPr>
            <a:normAutofit fontScale="90000"/>
          </a:bodyPr>
          <a:lstStyle/>
          <a:p>
            <a:r>
              <a:rPr lang="ru-RU" sz="3600" dirty="0" smtClean="0">
                <a:solidFill>
                  <a:srgbClr val="00FFFF"/>
                </a:solidFill>
                <a:latin typeface="Comic Sans MS" pitchFamily="66" charset="0"/>
              </a:rPr>
              <a:t>Цель занятия: </a:t>
            </a:r>
            <a:r>
              <a:rPr lang="ru-RU" sz="3600" dirty="0" smtClean="0">
                <a:solidFill>
                  <a:srgbClr val="FF33CC"/>
                </a:solidFill>
                <a:latin typeface="Comic Sans MS" pitchFamily="66" charset="0"/>
              </a:rPr>
              <a:t/>
            </a:r>
            <a:br>
              <a:rPr lang="ru-RU" sz="3600" dirty="0" smtClean="0">
                <a:solidFill>
                  <a:srgbClr val="FF33CC"/>
                </a:solidFill>
                <a:latin typeface="Comic Sans MS" pitchFamily="66" charset="0"/>
              </a:rPr>
            </a:br>
            <a:r>
              <a:rPr lang="ru-RU" sz="2700" b="0" dirty="0" smtClean="0">
                <a:solidFill>
                  <a:schemeClr val="tx1"/>
                </a:solidFill>
                <a:effectLst/>
                <a:latin typeface="Comic Sans MS" pitchFamily="66" charset="0"/>
              </a:rPr>
              <a:t>создание условий </a:t>
            </a:r>
            <a:r>
              <a:rPr lang="ru-RU" sz="2700" b="0" dirty="0" smtClean="0">
                <a:solidFill>
                  <a:schemeClr val="tx1"/>
                </a:solidFill>
                <a:effectLst/>
                <a:latin typeface="Comic Sans MS" pitchFamily="66" charset="0"/>
              </a:rPr>
              <a:t>для активной познавательной деятельности учащихся по усвоению темы и использованию полученных знаний в практической деятельности</a:t>
            </a:r>
            <a:br>
              <a:rPr lang="ru-RU" sz="2700" b="0" dirty="0" smtClean="0">
                <a:solidFill>
                  <a:schemeClr val="tx1"/>
                </a:solidFill>
                <a:effectLst/>
                <a:latin typeface="Comic Sans MS" pitchFamily="66" charset="0"/>
              </a:rPr>
            </a:br>
            <a:r>
              <a:rPr lang="ru-RU" sz="2700" b="0" dirty="0" smtClean="0">
                <a:solidFill>
                  <a:schemeClr val="tx1"/>
                </a:solidFill>
                <a:effectLst/>
                <a:latin typeface="Comic Sans MS" pitchFamily="66" charset="0"/>
              </a:rPr>
              <a:t/>
            </a:r>
            <a:br>
              <a:rPr lang="ru-RU" sz="2700" b="0" dirty="0" smtClean="0">
                <a:solidFill>
                  <a:schemeClr val="tx1"/>
                </a:solidFill>
                <a:effectLst/>
                <a:latin typeface="Comic Sans MS" pitchFamily="66" charset="0"/>
              </a:rPr>
            </a:br>
            <a:r>
              <a:rPr lang="ru-RU" sz="2700" b="0" dirty="0" smtClean="0">
                <a:solidFill>
                  <a:schemeClr val="tx1"/>
                </a:solidFill>
                <a:effectLst/>
                <a:latin typeface="Comic Sans MS" pitchFamily="66" charset="0"/>
              </a:rPr>
              <a:t/>
            </a:r>
            <a:br>
              <a:rPr lang="ru-RU" sz="2700" b="0" dirty="0" smtClean="0">
                <a:solidFill>
                  <a:schemeClr val="tx1"/>
                </a:solidFill>
                <a:effectLst/>
                <a:latin typeface="Comic Sans MS" pitchFamily="66" charset="0"/>
              </a:rPr>
            </a:br>
            <a:r>
              <a:rPr lang="ru-RU" sz="3200" dirty="0" smtClean="0">
                <a:solidFill>
                  <a:srgbClr val="00FFFF"/>
                </a:solidFill>
                <a:effectLst>
                  <a:outerShdw blurRad="38100" dist="38100" dir="2700000" algn="tl">
                    <a:srgbClr val="000000">
                      <a:alpha val="43137"/>
                    </a:srgbClr>
                  </a:outerShdw>
                </a:effectLst>
                <a:latin typeface="Comic Sans MS" pitchFamily="66" charset="0"/>
              </a:rPr>
              <a:t>Задачи:</a:t>
            </a:r>
            <a:r>
              <a:rPr lang="ru-RU" sz="3200" dirty="0" smtClean="0">
                <a:solidFill>
                  <a:srgbClr val="FF33CC"/>
                </a:solidFill>
                <a:effectLst>
                  <a:outerShdw blurRad="38100" dist="38100" dir="2700000" algn="tl">
                    <a:srgbClr val="000000">
                      <a:alpha val="43137"/>
                    </a:srgbClr>
                  </a:outerShdw>
                </a:effectLst>
                <a:latin typeface="Comic Sans MS" pitchFamily="66" charset="0"/>
              </a:rPr>
              <a:t/>
            </a:r>
            <a:br>
              <a:rPr lang="ru-RU" sz="3200" dirty="0" smtClean="0">
                <a:solidFill>
                  <a:srgbClr val="FF33CC"/>
                </a:solidFill>
                <a:effectLst>
                  <a:outerShdw blurRad="38100" dist="38100" dir="2700000" algn="tl">
                    <a:srgbClr val="000000">
                      <a:alpha val="43137"/>
                    </a:srgbClr>
                  </a:outerShdw>
                </a:effectLst>
                <a:latin typeface="Comic Sans MS" pitchFamily="66" charset="0"/>
              </a:rPr>
            </a:br>
            <a:r>
              <a:rPr lang="ru-RU" sz="2700" b="0" dirty="0" smtClean="0">
                <a:solidFill>
                  <a:schemeClr val="tx1"/>
                </a:solidFill>
                <a:effectLst/>
                <a:latin typeface="Comic Sans MS" pitchFamily="66" charset="0"/>
              </a:rPr>
              <a:t>1. </a:t>
            </a:r>
            <a:r>
              <a:rPr lang="ru-RU" sz="2700" b="0" dirty="0" smtClean="0">
                <a:solidFill>
                  <a:schemeClr val="tx1"/>
                </a:solidFill>
                <a:effectLst/>
                <a:latin typeface="Comic Sans MS" pitchFamily="66" charset="0"/>
              </a:rPr>
              <a:t>Закрепить знания </a:t>
            </a:r>
            <a:r>
              <a:rPr lang="ru-RU" sz="2700" b="0" dirty="0" smtClean="0">
                <a:solidFill>
                  <a:schemeClr val="tx1"/>
                </a:solidFill>
                <a:effectLst/>
                <a:latin typeface="Comic Sans MS" pitchFamily="66" charset="0"/>
              </a:rPr>
              <a:t>о лексической стороне слова.</a:t>
            </a:r>
            <a:br>
              <a:rPr lang="ru-RU" sz="2700" b="0" dirty="0" smtClean="0">
                <a:solidFill>
                  <a:schemeClr val="tx1"/>
                </a:solidFill>
                <a:effectLst/>
                <a:latin typeface="Comic Sans MS" pitchFamily="66" charset="0"/>
              </a:rPr>
            </a:br>
            <a:r>
              <a:rPr lang="ru-RU" sz="2700" b="0" dirty="0" smtClean="0">
                <a:solidFill>
                  <a:schemeClr val="tx1"/>
                </a:solidFill>
                <a:effectLst/>
                <a:latin typeface="Comic Sans MS" pitchFamily="66" charset="0"/>
              </a:rPr>
              <a:t>2. </a:t>
            </a:r>
            <a:r>
              <a:rPr lang="ru-RU" sz="2700" b="0" dirty="0" smtClean="0">
                <a:solidFill>
                  <a:schemeClr val="tx1"/>
                </a:solidFill>
                <a:effectLst/>
                <a:latin typeface="Comic Sans MS" pitchFamily="66" charset="0"/>
              </a:rPr>
              <a:t>Развивать коммуникативные навыки </a:t>
            </a:r>
            <a:r>
              <a:rPr lang="ru-RU" sz="2700" b="0" dirty="0" smtClean="0">
                <a:solidFill>
                  <a:schemeClr val="tx1"/>
                </a:solidFill>
                <a:effectLst/>
                <a:latin typeface="Comic Sans MS" pitchFamily="66" charset="0"/>
              </a:rPr>
              <a:t>учащихся, умение сравнивать и анализировать.</a:t>
            </a:r>
            <a:br>
              <a:rPr lang="ru-RU" sz="2700" b="0" dirty="0" smtClean="0">
                <a:solidFill>
                  <a:schemeClr val="tx1"/>
                </a:solidFill>
                <a:effectLst/>
                <a:latin typeface="Comic Sans MS" pitchFamily="66" charset="0"/>
              </a:rPr>
            </a:br>
            <a:r>
              <a:rPr lang="ru-RU" sz="2700" b="0" dirty="0" smtClean="0">
                <a:solidFill>
                  <a:schemeClr val="tx1"/>
                </a:solidFill>
                <a:effectLst/>
                <a:latin typeface="Comic Sans MS" pitchFamily="66" charset="0"/>
              </a:rPr>
              <a:t>3. </a:t>
            </a:r>
            <a:r>
              <a:rPr lang="ru-RU" sz="2700" b="0" dirty="0" smtClean="0">
                <a:solidFill>
                  <a:schemeClr val="tx1"/>
                </a:solidFill>
                <a:effectLst/>
                <a:latin typeface="Comic Sans MS" pitchFamily="66" charset="0"/>
              </a:rPr>
              <a:t>Воспитывать внимательное отношение </a:t>
            </a:r>
            <a:r>
              <a:rPr lang="ru-RU" sz="2700" b="0" dirty="0" smtClean="0">
                <a:solidFill>
                  <a:schemeClr val="tx1"/>
                </a:solidFill>
                <a:effectLst/>
                <a:latin typeface="Comic Sans MS" pitchFamily="66" charset="0"/>
              </a:rPr>
              <a:t>к слову.</a:t>
            </a:r>
            <a:endParaRPr lang="ru-RU" sz="2700" b="0" dirty="0">
              <a:solidFill>
                <a:srgbClr val="FF33CC"/>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a:effectLst>
            <a:outerShdw blurRad="50800" dist="38100" dir="5400000" algn="t" rotWithShape="0">
              <a:prstClr val="black">
                <a:alpha val="40000"/>
              </a:prstClr>
            </a:outerShdw>
          </a:effectLst>
        </p:spPr>
        <p:txBody>
          <a:bodyPr>
            <a:normAutofit/>
          </a:bodyPr>
          <a:lstStyle/>
          <a:p>
            <a:pPr algn="ctr"/>
            <a:r>
              <a:rPr lang="ru-RU" sz="2400" dirty="0" smtClean="0">
                <a:solidFill>
                  <a:srgbClr val="00FFFF"/>
                </a:solidFill>
                <a:latin typeface="Comic Sans MS" pitchFamily="66" charset="0"/>
              </a:rPr>
              <a:t>Выполни тестовые задания</a:t>
            </a:r>
            <a:endParaRPr lang="ru-RU" sz="2400" dirty="0">
              <a:solidFill>
                <a:srgbClr val="00FFFF"/>
              </a:solidFill>
              <a:latin typeface="Comic Sans MS" pitchFamily="66" charset="0"/>
            </a:endParaRPr>
          </a:p>
        </p:txBody>
      </p:sp>
      <p:sp>
        <p:nvSpPr>
          <p:cNvPr id="3" name="Содержимое 2"/>
          <p:cNvSpPr>
            <a:spLocks noGrp="1"/>
          </p:cNvSpPr>
          <p:nvPr>
            <p:ph idx="1"/>
          </p:nvPr>
        </p:nvSpPr>
        <p:spPr>
          <a:xfrm>
            <a:off x="457200" y="1142984"/>
            <a:ext cx="8229600" cy="4864307"/>
          </a:xfrm>
          <a:effectLst/>
        </p:spPr>
        <p:txBody>
          <a:bodyPr>
            <a:normAutofit lnSpcReduction="10000"/>
          </a:bodyPr>
          <a:lstStyle/>
          <a:p>
            <a:endParaRPr lang="ru-RU" sz="1200" b="1" dirty="0" smtClean="0">
              <a:effectLst>
                <a:outerShdw blurRad="38100" dist="38100" dir="2700000" algn="tl">
                  <a:srgbClr val="000000">
                    <a:alpha val="43137"/>
                  </a:srgbClr>
                </a:outerShdw>
              </a:effectLst>
              <a:latin typeface="Comic Sans MS" pitchFamily="66" charset="0"/>
            </a:endParaRPr>
          </a:p>
          <a:p>
            <a:pPr algn="just">
              <a:buNone/>
            </a:pPr>
            <a:r>
              <a:rPr lang="ru-RU" sz="1400" b="1" dirty="0" smtClean="0">
                <a:solidFill>
                  <a:srgbClr val="4522DC"/>
                </a:solidFill>
                <a:effectLst>
                  <a:outerShdw blurRad="38100" dist="38100" dir="2700000" algn="tl">
                    <a:srgbClr val="000000">
                      <a:alpha val="43137"/>
                    </a:srgbClr>
                  </a:outerShdw>
                </a:effectLst>
                <a:latin typeface="Comic Sans MS" pitchFamily="66" charset="0"/>
              </a:rPr>
              <a:t>А1. Укажите словосочетания, в которых есть слова с переносным значением:</a:t>
            </a:r>
          </a:p>
          <a:p>
            <a:pPr algn="just">
              <a:buNone/>
            </a:pPr>
            <a:r>
              <a:rPr lang="ru-RU" sz="1400" b="1" dirty="0" smtClean="0">
                <a:effectLst>
                  <a:outerShdw blurRad="38100" dist="38100" dir="2700000" algn="tl">
                    <a:srgbClr val="000000">
                      <a:alpha val="43137"/>
                    </a:srgbClr>
                  </a:outerShdw>
                </a:effectLst>
                <a:latin typeface="Comic Sans MS" pitchFamily="66" charset="0"/>
              </a:rPr>
              <a:t>1) белый танец; 2) горькое лекарство; 3) медь листвы; 4) острый нож; 5) холодный взгляд</a:t>
            </a:r>
          </a:p>
          <a:p>
            <a:pPr algn="just">
              <a:buNone/>
            </a:pPr>
            <a:r>
              <a:rPr lang="ru-RU" sz="1400" b="1" dirty="0" smtClean="0">
                <a:solidFill>
                  <a:srgbClr val="4522DC"/>
                </a:solidFill>
                <a:effectLst>
                  <a:outerShdw blurRad="38100" dist="38100" dir="2700000" algn="tl">
                    <a:srgbClr val="000000">
                      <a:alpha val="43137"/>
                    </a:srgbClr>
                  </a:outerShdw>
                </a:effectLst>
                <a:latin typeface="Comic Sans MS" pitchFamily="66" charset="0"/>
              </a:rPr>
              <a:t>А2. Укажите значение фразеологизма </a:t>
            </a:r>
            <a:r>
              <a:rPr lang="ru-RU" sz="1400" b="1" i="1" dirty="0" smtClean="0">
                <a:solidFill>
                  <a:srgbClr val="4522DC"/>
                </a:solidFill>
                <a:effectLst>
                  <a:outerShdw blurRad="38100" dist="38100" dir="2700000" algn="tl">
                    <a:srgbClr val="000000">
                      <a:alpha val="43137"/>
                    </a:srgbClr>
                  </a:outerShdw>
                </a:effectLst>
                <a:latin typeface="Comic Sans MS" pitchFamily="66" charset="0"/>
              </a:rPr>
              <a:t>заткнуть за пояс</a:t>
            </a:r>
            <a:r>
              <a:rPr lang="ru-RU" sz="1400" b="1" dirty="0" smtClean="0">
                <a:solidFill>
                  <a:srgbClr val="4522DC"/>
                </a:solidFill>
                <a:effectLst>
                  <a:outerShdw blurRad="38100" dist="38100" dir="2700000" algn="tl">
                    <a:srgbClr val="000000">
                      <a:alpha val="43137"/>
                    </a:srgbClr>
                  </a:outerShdw>
                </a:effectLst>
                <a:latin typeface="Comic Sans MS" pitchFamily="66" charset="0"/>
              </a:rPr>
              <a:t>:</a:t>
            </a:r>
          </a:p>
          <a:p>
            <a:pPr algn="just">
              <a:buNone/>
            </a:pPr>
            <a:r>
              <a:rPr lang="ru-RU" sz="1400" b="1" dirty="0" smtClean="0">
                <a:effectLst>
                  <a:outerShdw blurRad="38100" dist="38100" dir="2700000" algn="tl">
                    <a:srgbClr val="000000">
                      <a:alpha val="43137"/>
                    </a:srgbClr>
                  </a:outerShdw>
                </a:effectLst>
                <a:latin typeface="Comic Sans MS" pitchFamily="66" charset="0"/>
              </a:rPr>
              <a:t>1) замолчать, воздержаться от разговора; 2) попасть в безвыходное положение; 3) превзойти кого-либо в чем-либо</a:t>
            </a:r>
          </a:p>
          <a:p>
            <a:pPr algn="just">
              <a:buNone/>
            </a:pPr>
            <a:r>
              <a:rPr lang="ru-RU" sz="1400" b="1" dirty="0" smtClean="0">
                <a:solidFill>
                  <a:srgbClr val="4522DC"/>
                </a:solidFill>
                <a:effectLst>
                  <a:outerShdw blurRad="38100" dist="38100" dir="2700000" algn="tl">
                    <a:srgbClr val="000000">
                      <a:alpha val="43137"/>
                    </a:srgbClr>
                  </a:outerShdw>
                </a:effectLst>
                <a:latin typeface="Comic Sans MS" pitchFamily="66" charset="0"/>
              </a:rPr>
              <a:t>А3. Укажите слово, которое имеет лексическое значение: человек, учитывающий все до мелочей, скрупулезно соблюдающий все формальности:</a:t>
            </a:r>
          </a:p>
          <a:p>
            <a:pPr algn="just">
              <a:buNone/>
            </a:pPr>
            <a:r>
              <a:rPr lang="ru-RU" sz="1400" b="1" dirty="0" smtClean="0">
                <a:effectLst>
                  <a:outerShdw blurRad="38100" dist="38100" dir="2700000" algn="tl">
                    <a:srgbClr val="000000">
                      <a:alpha val="43137"/>
                    </a:srgbClr>
                  </a:outerShdw>
                </a:effectLst>
                <a:latin typeface="Comic Sans MS" pitchFamily="66" charset="0"/>
              </a:rPr>
              <a:t>1) менеджер; 2) фаталист; 3) протеже; 4) педант; 5) фанатик</a:t>
            </a:r>
          </a:p>
          <a:p>
            <a:pPr algn="just">
              <a:buNone/>
            </a:pPr>
            <a:r>
              <a:rPr lang="ru-RU" sz="1400" b="1" dirty="0" smtClean="0">
                <a:solidFill>
                  <a:srgbClr val="4522DC"/>
                </a:solidFill>
                <a:effectLst>
                  <a:outerShdw blurRad="38100" dist="38100" dir="2700000" algn="tl">
                    <a:srgbClr val="000000">
                      <a:alpha val="43137"/>
                    </a:srgbClr>
                  </a:outerShdw>
                </a:effectLst>
                <a:latin typeface="Comic Sans MS" pitchFamily="66" charset="0"/>
              </a:rPr>
              <a:t>А4. Укажите слова, лексическое значение которых указано неверно:</a:t>
            </a:r>
          </a:p>
          <a:p>
            <a:pPr algn="just">
              <a:buNone/>
            </a:pPr>
            <a:r>
              <a:rPr lang="ru-RU" sz="1400" b="1" dirty="0" smtClean="0">
                <a:effectLst>
                  <a:outerShdw blurRad="38100" dist="38100" dir="2700000" algn="tl">
                    <a:srgbClr val="000000">
                      <a:alpha val="43137"/>
                    </a:srgbClr>
                  </a:outerShdw>
                </a:effectLst>
                <a:latin typeface="Comic Sans MS" pitchFamily="66" charset="0"/>
              </a:rPr>
              <a:t>1) абориген – коренной житель страны или местности; 2) плагиат – человек, знающий много языков; 3) граффити – древние рисунки, вид живописи на стенах; 4) кайман – представитель рода млекопитающих в Африке; 5) кастинг – отбор, просмотр в модельном бизнесе</a:t>
            </a:r>
            <a:endParaRPr lang="ru-RU" sz="1400" b="1" dirty="0" smtClean="0">
              <a:solidFill>
                <a:srgbClr val="4522DC"/>
              </a:solidFill>
              <a:effectLst>
                <a:outerShdw blurRad="38100" dist="38100" dir="2700000" algn="tl">
                  <a:srgbClr val="000000">
                    <a:alpha val="43137"/>
                  </a:srgbClr>
                </a:outerShdw>
              </a:effectLst>
              <a:latin typeface="Comic Sans MS" pitchFamily="66" charset="0"/>
            </a:endParaRPr>
          </a:p>
          <a:p>
            <a:pPr algn="just">
              <a:buNone/>
            </a:pPr>
            <a:r>
              <a:rPr lang="ru-RU" sz="1400" b="1" dirty="0" smtClean="0">
                <a:solidFill>
                  <a:srgbClr val="4522DC"/>
                </a:solidFill>
                <a:effectLst>
                  <a:outerShdw blurRad="38100" dist="38100" dir="2700000" algn="tl">
                    <a:srgbClr val="000000">
                      <a:alpha val="43137"/>
                    </a:srgbClr>
                  </a:outerShdw>
                </a:effectLst>
                <a:latin typeface="Comic Sans MS" pitchFamily="66" charset="0"/>
              </a:rPr>
              <a:t>А5. Укажите, в каких случаях исконно русский синоним к заимствованному слову подобран правильно:</a:t>
            </a:r>
          </a:p>
          <a:p>
            <a:pPr algn="just">
              <a:buNone/>
            </a:pPr>
            <a:r>
              <a:rPr lang="ru-RU" sz="1400" b="1" dirty="0" smtClean="0">
                <a:effectLst>
                  <a:outerShdw blurRad="38100" dist="38100" dir="2700000" algn="tl">
                    <a:srgbClr val="000000">
                      <a:alpha val="43137"/>
                    </a:srgbClr>
                  </a:outerShdw>
                </a:effectLst>
                <a:latin typeface="Comic Sans MS" pitchFamily="66" charset="0"/>
              </a:rPr>
              <a:t>1) фаворит – любимец; 2) инвестор – покровитель; 3) меценат – вкладчик; 4) лаконичный – сжатый; 5) комфорт – удобство</a:t>
            </a:r>
          </a:p>
          <a:p>
            <a:pPr algn="just">
              <a:buNone/>
            </a:pPr>
            <a:r>
              <a:rPr lang="ru-RU" sz="1400" b="1" dirty="0" smtClean="0">
                <a:effectLst>
                  <a:outerShdw blurRad="38100" dist="38100" dir="2700000" algn="tl">
                    <a:srgbClr val="000000">
                      <a:alpha val="43137"/>
                    </a:srgbClr>
                  </a:outerShdw>
                </a:effectLst>
                <a:latin typeface="Comic Sans MS" pitchFamily="66" charset="0"/>
              </a:rPr>
              <a:t>                                                                     </a:t>
            </a:r>
          </a:p>
          <a:p>
            <a:pPr algn="just"/>
            <a:endParaRPr lang="ru-RU" sz="1400" b="1" dirty="0" smtClean="0">
              <a:effectLst>
                <a:outerShdw blurRad="38100" dist="38100" dir="2700000" algn="tl">
                  <a:srgbClr val="000000">
                    <a:alpha val="43137"/>
                  </a:srgbClr>
                </a:outerShdw>
              </a:effectLst>
              <a:latin typeface="Comic Sans MS" pitchFamily="66" charset="0"/>
            </a:endParaRPr>
          </a:p>
          <a:p>
            <a:pPr algn="just"/>
            <a:endParaRPr lang="ru-RU" sz="1400" b="1" dirty="0">
              <a:solidFill>
                <a:srgbClr val="FF33CC"/>
              </a:solidFill>
              <a:effectLst>
                <a:outerShdw blurRad="38100" dist="38100" dir="2700000" algn="tl">
                  <a:srgbClr val="000000">
                    <a:alpha val="43137"/>
                  </a:srgbClr>
                </a:outerShdw>
              </a:effectLst>
              <a:latin typeface="Comic Sans MS" pitchFamily="66" charset="0"/>
            </a:endParaRPr>
          </a:p>
        </p:txBody>
      </p:sp>
      <p:sp>
        <p:nvSpPr>
          <p:cNvPr id="7" name="Стрелка вправо 6"/>
          <p:cNvSpPr/>
          <p:nvPr/>
        </p:nvSpPr>
        <p:spPr>
          <a:xfrm>
            <a:off x="7858148" y="6000768"/>
            <a:ext cx="785818" cy="28575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5000660"/>
          </a:xfrm>
          <a:effectLst/>
        </p:spPr>
        <p:txBody>
          <a:bodyPr>
            <a:noAutofit/>
          </a:bodyPr>
          <a:lstStyle/>
          <a:p>
            <a:r>
              <a:rPr lang="ru-RU" sz="1400" dirty="0" smtClean="0">
                <a:solidFill>
                  <a:srgbClr val="4522DC"/>
                </a:solidFill>
                <a:effectLst>
                  <a:outerShdw blurRad="38100" dist="38100" dir="2700000" algn="tl">
                    <a:srgbClr val="000000">
                      <a:alpha val="43137"/>
                    </a:srgbClr>
                  </a:outerShdw>
                </a:effectLst>
                <a:latin typeface="Comic Sans MS" pitchFamily="66" charset="0"/>
              </a:rPr>
              <a:t>А6. Укажите, какие слова являются неологизмами:</a:t>
            </a:r>
            <a:r>
              <a:rPr lang="ru-RU" sz="1400" dirty="0" smtClean="0">
                <a:solidFill>
                  <a:schemeClr val="tx1"/>
                </a:solidFill>
                <a:effectLst>
                  <a:outerShdw blurRad="38100" dist="38100" dir="2700000" algn="tl">
                    <a:srgbClr val="000000">
                      <a:alpha val="43137"/>
                    </a:srgbClr>
                  </a:outerShdw>
                </a:effectLst>
                <a:latin typeface="Comic Sans MS" pitchFamily="66" charset="0"/>
              </a:rPr>
              <a:t/>
            </a:r>
            <a:br>
              <a:rPr lang="ru-RU" sz="1400" dirty="0" smtClean="0">
                <a:solidFill>
                  <a:schemeClr val="tx1"/>
                </a:solidFill>
                <a:effectLst>
                  <a:outerShdw blurRad="38100" dist="38100" dir="2700000" algn="tl">
                    <a:srgbClr val="000000">
                      <a:alpha val="43137"/>
                    </a:srgbClr>
                  </a:outerShdw>
                </a:effectLst>
                <a:latin typeface="Comic Sans MS" pitchFamily="66" charset="0"/>
              </a:rPr>
            </a:br>
            <a:r>
              <a:rPr lang="ru-RU" sz="1400" dirty="0" smtClean="0">
                <a:solidFill>
                  <a:schemeClr val="tx1"/>
                </a:solidFill>
                <a:effectLst>
                  <a:outerShdw blurRad="38100" dist="38100" dir="2700000" algn="tl">
                    <a:srgbClr val="000000">
                      <a:alpha val="43137"/>
                    </a:srgbClr>
                  </a:outerShdw>
                </a:effectLst>
                <a:latin typeface="Comic Sans MS" pitchFamily="66" charset="0"/>
              </a:rPr>
              <a:t>1) президент; 2) джакузи; 3) копирайт; 4) продюсер; 5) клон</a:t>
            </a:r>
            <a:br>
              <a:rPr lang="ru-RU" sz="1400" dirty="0" smtClean="0">
                <a:solidFill>
                  <a:schemeClr val="tx1"/>
                </a:solidFill>
                <a:effectLst>
                  <a:outerShdw blurRad="38100" dist="38100" dir="2700000" algn="tl">
                    <a:srgbClr val="000000">
                      <a:alpha val="43137"/>
                    </a:srgbClr>
                  </a:outerShdw>
                </a:effectLst>
                <a:latin typeface="Comic Sans MS" pitchFamily="66" charset="0"/>
              </a:rPr>
            </a:br>
            <a:r>
              <a:rPr lang="ru-RU" sz="1400" dirty="0" smtClean="0">
                <a:solidFill>
                  <a:srgbClr val="4522DC"/>
                </a:solidFill>
                <a:effectLst>
                  <a:outerShdw blurRad="38100" dist="38100" dir="2700000" algn="tl">
                    <a:srgbClr val="000000">
                      <a:alpha val="43137"/>
                    </a:srgbClr>
                  </a:outerShdw>
                </a:effectLst>
                <a:latin typeface="Comic Sans MS" pitchFamily="66" charset="0"/>
              </a:rPr>
              <a:t>А7. Укажите слово, являющееся синонимом к слову </a:t>
            </a:r>
            <a:r>
              <a:rPr lang="ru-RU" sz="1400" i="1" dirty="0" smtClean="0">
                <a:solidFill>
                  <a:srgbClr val="4522DC"/>
                </a:solidFill>
                <a:effectLst>
                  <a:outerShdw blurRad="38100" dist="38100" dir="2700000" algn="tl">
                    <a:srgbClr val="000000">
                      <a:alpha val="43137"/>
                    </a:srgbClr>
                  </a:outerShdw>
                </a:effectLst>
                <a:latin typeface="Comic Sans MS" pitchFamily="66" charset="0"/>
              </a:rPr>
              <a:t>мистический</a:t>
            </a:r>
            <a:r>
              <a:rPr lang="ru-RU" sz="1400" dirty="0" smtClean="0">
                <a:solidFill>
                  <a:srgbClr val="4522DC"/>
                </a:solidFill>
                <a:effectLst>
                  <a:outerShdw blurRad="38100" dist="38100" dir="2700000" algn="tl">
                    <a:srgbClr val="000000">
                      <a:alpha val="43137"/>
                    </a:srgbClr>
                  </a:outerShdw>
                </a:effectLst>
                <a:latin typeface="Comic Sans MS" pitchFamily="66" charset="0"/>
              </a:rPr>
              <a:t>:</a:t>
            </a:r>
            <a:r>
              <a:rPr lang="ru-RU" sz="1400" dirty="0" smtClean="0">
                <a:solidFill>
                  <a:schemeClr val="tx1"/>
                </a:solidFill>
                <a:effectLst>
                  <a:outerShdw blurRad="38100" dist="38100" dir="2700000" algn="tl">
                    <a:srgbClr val="000000">
                      <a:alpha val="43137"/>
                    </a:srgbClr>
                  </a:outerShdw>
                </a:effectLst>
                <a:latin typeface="Comic Sans MS" pitchFamily="66" charset="0"/>
              </a:rPr>
              <a:t/>
            </a:r>
            <a:br>
              <a:rPr lang="ru-RU" sz="1400" dirty="0" smtClean="0">
                <a:solidFill>
                  <a:schemeClr val="tx1"/>
                </a:solidFill>
                <a:effectLst>
                  <a:outerShdw blurRad="38100" dist="38100" dir="2700000" algn="tl">
                    <a:srgbClr val="000000">
                      <a:alpha val="43137"/>
                    </a:srgbClr>
                  </a:outerShdw>
                </a:effectLst>
                <a:latin typeface="Comic Sans MS" pitchFamily="66" charset="0"/>
              </a:rPr>
            </a:br>
            <a:r>
              <a:rPr lang="ru-RU" sz="1400" dirty="0" smtClean="0">
                <a:solidFill>
                  <a:schemeClr val="tx1"/>
                </a:solidFill>
                <a:effectLst>
                  <a:outerShdw blurRad="38100" dist="38100" dir="2700000" algn="tl">
                    <a:srgbClr val="000000">
                      <a:alpha val="43137"/>
                    </a:srgbClr>
                  </a:outerShdw>
                </a:effectLst>
                <a:latin typeface="Comic Sans MS" pitchFamily="66" charset="0"/>
              </a:rPr>
              <a:t>1) религиозный; 2) загадочный; 3) необъяснимый; 4) священный; 5) безумный</a:t>
            </a:r>
            <a:br>
              <a:rPr lang="ru-RU" sz="1400" dirty="0" smtClean="0">
                <a:solidFill>
                  <a:schemeClr val="tx1"/>
                </a:solidFill>
                <a:effectLst>
                  <a:outerShdw blurRad="38100" dist="38100" dir="2700000" algn="tl">
                    <a:srgbClr val="000000">
                      <a:alpha val="43137"/>
                    </a:srgbClr>
                  </a:outerShdw>
                </a:effectLst>
                <a:latin typeface="Comic Sans MS" pitchFamily="66" charset="0"/>
              </a:rPr>
            </a:br>
            <a:r>
              <a:rPr lang="ru-RU" sz="1400" dirty="0" smtClean="0">
                <a:solidFill>
                  <a:srgbClr val="4522DC"/>
                </a:solidFill>
                <a:effectLst>
                  <a:outerShdw blurRad="38100" dist="38100" dir="2700000" algn="tl">
                    <a:srgbClr val="000000">
                      <a:alpha val="43137"/>
                    </a:srgbClr>
                  </a:outerShdw>
                </a:effectLst>
                <a:latin typeface="Comic Sans MS" pitchFamily="66" charset="0"/>
              </a:rPr>
              <a:t>А8. Определите, в каких примерах значение фразеологизмов указано правильно:</a:t>
            </a:r>
            <a:r>
              <a:rPr lang="ru-RU" sz="1400" dirty="0" smtClean="0">
                <a:solidFill>
                  <a:schemeClr val="tx1"/>
                </a:solidFill>
                <a:effectLst>
                  <a:outerShdw blurRad="38100" dist="38100" dir="2700000" algn="tl">
                    <a:srgbClr val="000000">
                      <a:alpha val="43137"/>
                    </a:srgbClr>
                  </a:outerShdw>
                </a:effectLst>
                <a:latin typeface="Comic Sans MS" pitchFamily="66" charset="0"/>
              </a:rPr>
              <a:t/>
            </a:r>
            <a:br>
              <a:rPr lang="ru-RU" sz="1400" dirty="0" smtClean="0">
                <a:solidFill>
                  <a:schemeClr val="tx1"/>
                </a:solidFill>
                <a:effectLst>
                  <a:outerShdw blurRad="38100" dist="38100" dir="2700000" algn="tl">
                    <a:srgbClr val="000000">
                      <a:alpha val="43137"/>
                    </a:srgbClr>
                  </a:outerShdw>
                </a:effectLst>
                <a:latin typeface="Comic Sans MS" pitchFamily="66" charset="0"/>
              </a:rPr>
            </a:br>
            <a:r>
              <a:rPr lang="ru-RU" sz="1400" dirty="0" smtClean="0">
                <a:solidFill>
                  <a:schemeClr val="tx1"/>
                </a:solidFill>
                <a:effectLst>
                  <a:outerShdw blurRad="38100" dist="38100" dir="2700000" algn="tl">
                    <a:srgbClr val="000000">
                      <a:alpha val="43137"/>
                    </a:srgbClr>
                  </a:outerShdw>
                </a:effectLst>
                <a:latin typeface="Comic Sans MS" pitchFamily="66" charset="0"/>
              </a:rPr>
              <a:t>1) кисейная барышня – девушка, торгующая на рынке кисеей, кружевами; 2) по щучьему велению – чудесным образом, само собой, по волшебству; 3) как белка в колесе – в беспрестанных хлопотах, занятиях, заботах; 4) закидывать удочки – тщательно готовиться к предстоящим экзаменам; 5) в кои-то веки – очень редко, с большими      перерывами</a:t>
            </a:r>
            <a:br>
              <a:rPr lang="ru-RU" sz="1400" dirty="0" smtClean="0">
                <a:solidFill>
                  <a:schemeClr val="tx1"/>
                </a:solidFill>
                <a:effectLst>
                  <a:outerShdw blurRad="38100" dist="38100" dir="2700000" algn="tl">
                    <a:srgbClr val="000000">
                      <a:alpha val="43137"/>
                    </a:srgbClr>
                  </a:outerShdw>
                </a:effectLst>
                <a:latin typeface="Comic Sans MS" pitchFamily="66" charset="0"/>
              </a:rPr>
            </a:br>
            <a:r>
              <a:rPr lang="ru-RU" sz="1400" dirty="0" smtClean="0">
                <a:solidFill>
                  <a:srgbClr val="4522DC"/>
                </a:solidFill>
                <a:effectLst>
                  <a:outerShdw blurRad="38100" dist="38100" dir="2700000" algn="tl">
                    <a:srgbClr val="000000">
                      <a:alpha val="43137"/>
                    </a:srgbClr>
                  </a:outerShdw>
                </a:effectLst>
                <a:latin typeface="Comic Sans MS" pitchFamily="66" charset="0"/>
              </a:rPr>
              <a:t>А9. Лексические нормы нарушены в словосочетаниях:</a:t>
            </a:r>
            <a:r>
              <a:rPr lang="ru-RU" sz="1400" dirty="0" smtClean="0">
                <a:solidFill>
                  <a:schemeClr val="tx1"/>
                </a:solidFill>
                <a:effectLst>
                  <a:outerShdw blurRad="38100" dist="38100" dir="2700000" algn="tl">
                    <a:srgbClr val="000000">
                      <a:alpha val="43137"/>
                    </a:srgbClr>
                  </a:outerShdw>
                </a:effectLst>
                <a:latin typeface="Comic Sans MS" pitchFamily="66" charset="0"/>
              </a:rPr>
              <a:t/>
            </a:r>
            <a:br>
              <a:rPr lang="ru-RU" sz="1400" dirty="0" smtClean="0">
                <a:solidFill>
                  <a:schemeClr val="tx1"/>
                </a:solidFill>
                <a:effectLst>
                  <a:outerShdw blurRad="38100" dist="38100" dir="2700000" algn="tl">
                    <a:srgbClr val="000000">
                      <a:alpha val="43137"/>
                    </a:srgbClr>
                  </a:outerShdw>
                </a:effectLst>
                <a:latin typeface="Comic Sans MS" pitchFamily="66" charset="0"/>
              </a:rPr>
            </a:br>
            <a:r>
              <a:rPr lang="ru-RU" sz="1400" dirty="0" smtClean="0">
                <a:solidFill>
                  <a:schemeClr val="tx1"/>
                </a:solidFill>
                <a:effectLst>
                  <a:outerShdw blurRad="38100" dist="38100" dir="2700000" algn="tl">
                    <a:srgbClr val="000000">
                      <a:alpha val="43137"/>
                    </a:srgbClr>
                  </a:outerShdw>
                </a:effectLst>
                <a:latin typeface="Comic Sans MS" pitchFamily="66" charset="0"/>
              </a:rPr>
              <a:t>1) логическая ошибка; 2) честный поступок; 3) бесплатный подарок; 4) достичь цели; 5) меню блюд</a:t>
            </a:r>
            <a:br>
              <a:rPr lang="ru-RU" sz="1400" dirty="0" smtClean="0">
                <a:solidFill>
                  <a:schemeClr val="tx1"/>
                </a:solidFill>
                <a:effectLst>
                  <a:outerShdw blurRad="38100" dist="38100" dir="2700000" algn="tl">
                    <a:srgbClr val="000000">
                      <a:alpha val="43137"/>
                    </a:srgbClr>
                  </a:outerShdw>
                </a:effectLst>
                <a:latin typeface="Comic Sans MS" pitchFamily="66" charset="0"/>
              </a:rPr>
            </a:br>
            <a:r>
              <a:rPr lang="ru-RU" sz="1400" dirty="0" smtClean="0">
                <a:solidFill>
                  <a:srgbClr val="4522DC"/>
                </a:solidFill>
                <a:effectLst>
                  <a:outerShdw blurRad="38100" dist="38100" dir="2700000" algn="tl">
                    <a:srgbClr val="000000">
                      <a:alpha val="43137"/>
                    </a:srgbClr>
                  </a:outerShdw>
                </a:effectLst>
                <a:latin typeface="Comic Sans MS" pitchFamily="66" charset="0"/>
              </a:rPr>
              <a:t>А10. Речевые ошибки допущены в предложениях:</a:t>
            </a:r>
            <a:r>
              <a:rPr lang="ru-RU" sz="1400" dirty="0" smtClean="0">
                <a:solidFill>
                  <a:schemeClr val="tx1"/>
                </a:solidFill>
                <a:effectLst>
                  <a:outerShdw blurRad="38100" dist="38100" dir="2700000" algn="tl">
                    <a:srgbClr val="000000">
                      <a:alpha val="43137"/>
                    </a:srgbClr>
                  </a:outerShdw>
                </a:effectLst>
                <a:latin typeface="Comic Sans MS" pitchFamily="66" charset="0"/>
              </a:rPr>
              <a:t/>
            </a:r>
            <a:br>
              <a:rPr lang="ru-RU" sz="1400" dirty="0" smtClean="0">
                <a:solidFill>
                  <a:schemeClr val="tx1"/>
                </a:solidFill>
                <a:effectLst>
                  <a:outerShdw blurRad="38100" dist="38100" dir="2700000" algn="tl">
                    <a:srgbClr val="000000">
                      <a:alpha val="43137"/>
                    </a:srgbClr>
                  </a:outerShdw>
                </a:effectLst>
                <a:latin typeface="Comic Sans MS" pitchFamily="66" charset="0"/>
              </a:rPr>
            </a:br>
            <a:r>
              <a:rPr lang="ru-RU" sz="1400" dirty="0" smtClean="0">
                <a:solidFill>
                  <a:schemeClr val="tx1"/>
                </a:solidFill>
                <a:effectLst>
                  <a:outerShdw blurRad="38100" dist="38100" dir="2700000" algn="tl">
                    <a:srgbClr val="000000">
                      <a:alpha val="43137"/>
                    </a:srgbClr>
                  </a:outerShdw>
                </a:effectLst>
                <a:latin typeface="Comic Sans MS" pitchFamily="66" charset="0"/>
              </a:rPr>
              <a:t>1) Пройдите, пожалуйста, в демонстративный зал. 2) Дипломанты конкурса студенческих работ получили премию. 3) Импорт этой страны составляют меховые изделия, вывозимые из нее в большом количестве. 4) Я не мог даже мысленно подумать, что такое случится. 5) Этот абонемент дает право на посещение шести концертов. </a:t>
            </a:r>
            <a:br>
              <a:rPr lang="ru-RU" sz="1400" dirty="0" smtClean="0">
                <a:solidFill>
                  <a:schemeClr val="tx1"/>
                </a:solidFill>
                <a:effectLst>
                  <a:outerShdw blurRad="38100" dist="38100" dir="2700000" algn="tl">
                    <a:srgbClr val="000000">
                      <a:alpha val="43137"/>
                    </a:srgbClr>
                  </a:outerShdw>
                </a:effectLst>
                <a:latin typeface="Comic Sans MS" pitchFamily="66" charset="0"/>
              </a:rPr>
            </a:br>
            <a:endParaRPr lang="ru-RU" sz="1400" dirty="0">
              <a:solidFill>
                <a:schemeClr val="tx1"/>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outerShdw blurRad="50800" dist="38100" dir="5400000" algn="t" rotWithShape="0">
              <a:prstClr val="black">
                <a:alpha val="40000"/>
              </a:prstClr>
            </a:outerShdw>
          </a:effectLst>
        </p:spPr>
        <p:txBody>
          <a:bodyPr>
            <a:normAutofit/>
          </a:bodyPr>
          <a:lstStyle/>
          <a:p>
            <a:pPr algn="ctr"/>
            <a:r>
              <a:rPr lang="ru-RU" sz="3200" dirty="0" smtClean="0">
                <a:solidFill>
                  <a:srgbClr val="00FFFF"/>
                </a:solidFill>
                <a:latin typeface="Comic Sans MS" pitchFamily="66" charset="0"/>
              </a:rPr>
              <a:t>Проверим</a:t>
            </a:r>
            <a:endParaRPr lang="ru-RU" sz="3200" dirty="0">
              <a:solidFill>
                <a:srgbClr val="00FFFF"/>
              </a:solidFill>
              <a:latin typeface="Comic Sans MS" pitchFamily="66" charset="0"/>
            </a:endParaRPr>
          </a:p>
        </p:txBody>
      </p:sp>
      <p:sp>
        <p:nvSpPr>
          <p:cNvPr id="3" name="Содержимое 2"/>
          <p:cNvSpPr>
            <a:spLocks noGrp="1"/>
          </p:cNvSpPr>
          <p:nvPr>
            <p:ph idx="1"/>
          </p:nvPr>
        </p:nvSpPr>
        <p:spPr/>
        <p:txBody>
          <a:bodyPr>
            <a:normAutofit/>
          </a:bodyPr>
          <a:lstStyle/>
          <a:p>
            <a:pPr lvl="3">
              <a:buNone/>
            </a:pPr>
            <a:r>
              <a:rPr lang="ru-RU" sz="2400" b="1" dirty="0" smtClean="0">
                <a:effectLst>
                  <a:outerShdw blurRad="38100" dist="38100" dir="2700000" algn="tl">
                    <a:srgbClr val="000000">
                      <a:alpha val="43137"/>
                    </a:srgbClr>
                  </a:outerShdw>
                </a:effectLst>
                <a:latin typeface="Comic Sans MS" pitchFamily="66" charset="0"/>
              </a:rPr>
              <a:t>А1 – 1, 3, 5</a:t>
            </a:r>
          </a:p>
          <a:p>
            <a:pPr lvl="3">
              <a:buNone/>
            </a:pPr>
            <a:r>
              <a:rPr lang="ru-RU" sz="2400" b="1" dirty="0" smtClean="0">
                <a:effectLst>
                  <a:outerShdw blurRad="38100" dist="38100" dir="2700000" algn="tl">
                    <a:srgbClr val="000000">
                      <a:alpha val="43137"/>
                    </a:srgbClr>
                  </a:outerShdw>
                </a:effectLst>
                <a:latin typeface="Comic Sans MS" pitchFamily="66" charset="0"/>
              </a:rPr>
              <a:t>А2 – 3</a:t>
            </a:r>
          </a:p>
          <a:p>
            <a:pPr lvl="3">
              <a:buNone/>
            </a:pPr>
            <a:r>
              <a:rPr lang="ru-RU" sz="2400" b="1" dirty="0" smtClean="0">
                <a:effectLst>
                  <a:outerShdw blurRad="38100" dist="38100" dir="2700000" algn="tl">
                    <a:srgbClr val="000000">
                      <a:alpha val="43137"/>
                    </a:srgbClr>
                  </a:outerShdw>
                </a:effectLst>
                <a:latin typeface="Comic Sans MS" pitchFamily="66" charset="0"/>
              </a:rPr>
              <a:t>А3 – 4</a:t>
            </a:r>
          </a:p>
          <a:p>
            <a:pPr lvl="3">
              <a:buNone/>
            </a:pPr>
            <a:r>
              <a:rPr lang="ru-RU" sz="2400" b="1" dirty="0" smtClean="0">
                <a:effectLst>
                  <a:outerShdw blurRad="38100" dist="38100" dir="2700000" algn="tl">
                    <a:srgbClr val="000000">
                      <a:alpha val="43137"/>
                    </a:srgbClr>
                  </a:outerShdw>
                </a:effectLst>
                <a:latin typeface="Comic Sans MS" pitchFamily="66" charset="0"/>
              </a:rPr>
              <a:t>А4 – 2, 4</a:t>
            </a:r>
          </a:p>
          <a:p>
            <a:pPr lvl="3">
              <a:buNone/>
            </a:pPr>
            <a:r>
              <a:rPr lang="ru-RU" sz="2400" b="1" dirty="0" smtClean="0">
                <a:effectLst>
                  <a:outerShdw blurRad="38100" dist="38100" dir="2700000" algn="tl">
                    <a:srgbClr val="000000">
                      <a:alpha val="43137"/>
                    </a:srgbClr>
                  </a:outerShdw>
                </a:effectLst>
                <a:latin typeface="Comic Sans MS" pitchFamily="66" charset="0"/>
              </a:rPr>
              <a:t>А5 – 1, 4, 5</a:t>
            </a:r>
          </a:p>
          <a:p>
            <a:pPr lvl="3">
              <a:buNone/>
            </a:pPr>
            <a:r>
              <a:rPr lang="ru-RU" sz="2400" b="1" dirty="0" smtClean="0">
                <a:effectLst>
                  <a:outerShdw blurRad="38100" dist="38100" dir="2700000" algn="tl">
                    <a:srgbClr val="000000">
                      <a:alpha val="43137"/>
                    </a:srgbClr>
                  </a:outerShdw>
                </a:effectLst>
                <a:latin typeface="Comic Sans MS" pitchFamily="66" charset="0"/>
              </a:rPr>
              <a:t>А6 – 2, 3, 5</a:t>
            </a:r>
          </a:p>
          <a:p>
            <a:pPr lvl="3">
              <a:buNone/>
            </a:pPr>
            <a:r>
              <a:rPr lang="ru-RU" sz="2400" b="1" dirty="0" smtClean="0">
                <a:effectLst>
                  <a:outerShdw blurRad="38100" dist="38100" dir="2700000" algn="tl">
                    <a:srgbClr val="000000">
                      <a:alpha val="43137"/>
                    </a:srgbClr>
                  </a:outerShdw>
                </a:effectLst>
                <a:latin typeface="Comic Sans MS" pitchFamily="66" charset="0"/>
              </a:rPr>
              <a:t>А7 – 3</a:t>
            </a:r>
          </a:p>
          <a:p>
            <a:pPr lvl="3">
              <a:buNone/>
            </a:pPr>
            <a:r>
              <a:rPr lang="ru-RU" sz="2400" b="1" dirty="0" smtClean="0">
                <a:effectLst>
                  <a:outerShdw blurRad="38100" dist="38100" dir="2700000" algn="tl">
                    <a:srgbClr val="000000">
                      <a:alpha val="43137"/>
                    </a:srgbClr>
                  </a:outerShdw>
                </a:effectLst>
                <a:latin typeface="Comic Sans MS" pitchFamily="66" charset="0"/>
              </a:rPr>
              <a:t>А8 – 2, 3, 5</a:t>
            </a:r>
          </a:p>
          <a:p>
            <a:pPr lvl="3">
              <a:buNone/>
            </a:pPr>
            <a:r>
              <a:rPr lang="ru-RU" sz="2400" b="1" dirty="0" smtClean="0">
                <a:effectLst>
                  <a:outerShdw blurRad="38100" dist="38100" dir="2700000" algn="tl">
                    <a:srgbClr val="000000">
                      <a:alpha val="43137"/>
                    </a:srgbClr>
                  </a:outerShdw>
                </a:effectLst>
                <a:latin typeface="Comic Sans MS" pitchFamily="66" charset="0"/>
              </a:rPr>
              <a:t>А9 – 1, 3, 5</a:t>
            </a:r>
          </a:p>
          <a:p>
            <a:pPr lvl="3">
              <a:buNone/>
            </a:pPr>
            <a:r>
              <a:rPr lang="ru-RU" sz="2400" b="1" dirty="0" smtClean="0">
                <a:effectLst>
                  <a:outerShdw blurRad="38100" dist="38100" dir="2700000" algn="tl">
                    <a:srgbClr val="000000">
                      <a:alpha val="43137"/>
                    </a:srgbClr>
                  </a:outerShdw>
                </a:effectLst>
                <a:latin typeface="Comic Sans MS" pitchFamily="66" charset="0"/>
              </a:rPr>
              <a:t>А10 – 1, 3, 4</a:t>
            </a:r>
            <a:endParaRPr lang="ru-RU" sz="2400" b="1" dirty="0">
              <a:effectLst>
                <a:outerShdw blurRad="38100" dist="38100" dir="2700000" algn="tl">
                  <a:srgbClr val="000000">
                    <a:alpha val="43137"/>
                  </a:srgbClr>
                </a:outerShdw>
              </a:effectLst>
              <a:latin typeface="Comic Sans MS" pitchFamily="66" charset="0"/>
            </a:endParaRPr>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500174"/>
            <a:ext cx="4572000" cy="2308324"/>
          </a:xfrm>
          <a:prstGeom prst="rect">
            <a:avLst/>
          </a:prstGeom>
        </p:spPr>
        <p:txBody>
          <a:bodyPr wrap="square">
            <a:spAutoFit/>
          </a:bodyPr>
          <a:lstStyle/>
          <a:p>
            <a:pPr algn="ctr"/>
            <a:endParaRPr lang="ru-RU" sz="2400" b="1" i="1" dirty="0" smtClean="0">
              <a:ln w="17780" cmpd="sng">
                <a:solidFill>
                  <a:srgbClr val="FFFFFF"/>
                </a:solidFill>
                <a:prstDash val="solid"/>
                <a:miter lim="800000"/>
              </a:ln>
              <a:effectLst>
                <a:outerShdw blurRad="50800" algn="tl" rotWithShape="0">
                  <a:srgbClr val="000000"/>
                </a:outerShdw>
              </a:effectLst>
              <a:latin typeface="Comic Sans MS" pitchFamily="66" charset="0"/>
            </a:endParaRPr>
          </a:p>
          <a:p>
            <a:pPr algn="ctr"/>
            <a:endParaRPr lang="ru-RU" sz="2400" b="1" i="1" dirty="0" smtClean="0">
              <a:ln w="17780" cmpd="sng">
                <a:solidFill>
                  <a:srgbClr val="FFFFFF"/>
                </a:solidFill>
                <a:prstDash val="solid"/>
                <a:miter lim="800000"/>
              </a:ln>
              <a:effectLst>
                <a:outerShdw blurRad="50800" algn="tl" rotWithShape="0">
                  <a:srgbClr val="000000"/>
                </a:outerShdw>
              </a:effectLst>
              <a:latin typeface="Comic Sans MS" pitchFamily="66" charset="0"/>
            </a:endParaRPr>
          </a:p>
          <a:p>
            <a:pPr algn="ctr"/>
            <a:endParaRPr lang="ru-RU" sz="2400" b="1" i="1" dirty="0" smtClean="0">
              <a:ln w="17780" cmpd="sng">
                <a:solidFill>
                  <a:srgbClr val="FFFFFF"/>
                </a:solidFill>
                <a:prstDash val="solid"/>
                <a:miter lim="800000"/>
              </a:ln>
              <a:effectLst>
                <a:outerShdw blurRad="50800" algn="tl" rotWithShape="0">
                  <a:srgbClr val="000000"/>
                </a:outerShdw>
              </a:effectLst>
              <a:latin typeface="Comic Sans MS" pitchFamily="66" charset="0"/>
            </a:endParaRPr>
          </a:p>
          <a:p>
            <a:pPr algn="ctr"/>
            <a:r>
              <a:rPr lang="ru-RU" sz="2400" b="1" i="1" dirty="0" smtClean="0">
                <a:ln w="17780" cmpd="sng">
                  <a:solidFill>
                    <a:srgbClr val="FFFFFF"/>
                  </a:solidFill>
                  <a:prstDash val="solid"/>
                  <a:miter lim="800000"/>
                </a:ln>
                <a:effectLst>
                  <a:outerShdw blurRad="50800" algn="tl" rotWithShape="0">
                    <a:srgbClr val="000000"/>
                  </a:outerShdw>
                </a:effectLst>
                <a:latin typeface="Comic Sans MS" pitchFamily="66" charset="0"/>
              </a:rPr>
              <a:t>                             </a:t>
            </a:r>
          </a:p>
          <a:p>
            <a:pPr algn="ctr"/>
            <a:endParaRPr lang="ru-RU" sz="2400" b="1" i="1" dirty="0" smtClean="0">
              <a:ln w="17780" cmpd="sng">
                <a:solidFill>
                  <a:srgbClr val="FFFFFF"/>
                </a:solidFill>
                <a:prstDash val="solid"/>
                <a:miter lim="800000"/>
              </a:ln>
              <a:effectLst>
                <a:outerShdw blurRad="50800" algn="tl" rotWithShape="0">
                  <a:srgbClr val="000000"/>
                </a:outerShdw>
              </a:effectLst>
              <a:latin typeface="Comic Sans MS" pitchFamily="66" charset="0"/>
            </a:endParaRPr>
          </a:p>
          <a:p>
            <a:pPr algn="ctr"/>
            <a:r>
              <a:rPr lang="ru-RU" sz="2400" b="1" i="1" dirty="0" smtClean="0">
                <a:ln w="17780" cmpd="sng">
                  <a:solidFill>
                    <a:srgbClr val="FFFFFF"/>
                  </a:solidFill>
                  <a:prstDash val="solid"/>
                  <a:miter lim="800000"/>
                </a:ln>
                <a:effectLst>
                  <a:outerShdw blurRad="50800" algn="tl" rotWithShape="0">
                    <a:srgbClr val="000000"/>
                  </a:outerShdw>
                </a:effectLst>
                <a:latin typeface="Comic Sans MS" pitchFamily="66" charset="0"/>
              </a:rPr>
              <a:t>                                                   </a:t>
            </a:r>
            <a:endParaRPr lang="ru-RU" sz="2400" b="1" i="1" dirty="0">
              <a:ln w="17780" cmpd="sng">
                <a:solidFill>
                  <a:srgbClr val="FFFFFF"/>
                </a:solidFill>
                <a:prstDash val="solid"/>
                <a:miter lim="800000"/>
              </a:ln>
              <a:solidFill>
                <a:schemeClr val="tx1">
                  <a:lumMod val="95000"/>
                  <a:lumOff val="5000"/>
                </a:schemeClr>
              </a:solidFill>
              <a:effectLst>
                <a:outerShdw blurRad="50800" algn="tl" rotWithShape="0">
                  <a:srgbClr val="000000"/>
                </a:outerShdw>
              </a:effectLst>
              <a:latin typeface="Comic Sans MS" pitchFamily="66" charset="0"/>
            </a:endParaRPr>
          </a:p>
        </p:txBody>
      </p:sp>
      <p:pic>
        <p:nvPicPr>
          <p:cNvPr id="1028" name="Picture 4"/>
          <p:cNvPicPr>
            <a:picLocks noChangeAspect="1" noChangeArrowheads="1"/>
          </p:cNvPicPr>
          <p:nvPr/>
        </p:nvPicPr>
        <p:blipFill>
          <a:blip r:embed="rId2" cstate="print"/>
          <a:srcRect t="8109" b="8108"/>
          <a:stretch>
            <a:fillRect/>
          </a:stretch>
        </p:blipFill>
        <p:spPr bwMode="auto">
          <a:xfrm>
            <a:off x="785786" y="714356"/>
            <a:ext cx="7643866" cy="4929222"/>
          </a:xfrm>
          <a:prstGeom prst="rect">
            <a:avLst/>
          </a:prstGeom>
          <a:noFill/>
          <a:ln w="9525">
            <a:noFill/>
            <a:miter lim="800000"/>
            <a:headEnd/>
            <a:tailEnd/>
          </a:ln>
          <a:effectLst/>
        </p:spPr>
      </p:pic>
      <p:sp>
        <p:nvSpPr>
          <p:cNvPr id="4" name="Прямоугольник 3"/>
          <p:cNvSpPr/>
          <p:nvPr/>
        </p:nvSpPr>
        <p:spPr>
          <a:xfrm>
            <a:off x="500034" y="1142984"/>
            <a:ext cx="6357966" cy="1815882"/>
          </a:xfrm>
          <a:prstGeom prst="rect">
            <a:avLst/>
          </a:prstGeom>
        </p:spPr>
        <p:txBody>
          <a:bodyPr wrap="square">
            <a:spAutoFit/>
          </a:bodyPr>
          <a:lstStyle/>
          <a:p>
            <a:r>
              <a:rPr lang="ru-RU" sz="2800" b="1" i="1" dirty="0" smtClean="0">
                <a:ln w="17780" cmpd="sng">
                  <a:solidFill>
                    <a:srgbClr val="FFFFFF"/>
                  </a:solidFill>
                  <a:prstDash val="solid"/>
                  <a:miter lim="800000"/>
                </a:ln>
                <a:solidFill>
                  <a:schemeClr val="tx1">
                    <a:lumMod val="95000"/>
                    <a:lumOff val="5000"/>
                  </a:schemeClr>
                </a:solidFill>
                <a:effectLst>
                  <a:outerShdw blurRad="50800" algn="tl" rotWithShape="0">
                    <a:srgbClr val="000000"/>
                  </a:outerShdw>
                </a:effectLst>
                <a:latin typeface="Comic Sans MS" pitchFamily="66" charset="0"/>
              </a:rPr>
              <a:t>  Нам не дано предугадать,</a:t>
            </a:r>
          </a:p>
          <a:p>
            <a:r>
              <a:rPr lang="ru-RU" sz="2800" b="1" i="1" dirty="0" smtClean="0">
                <a:ln w="17780" cmpd="sng">
                  <a:solidFill>
                    <a:srgbClr val="FFFFFF"/>
                  </a:solidFill>
                  <a:prstDash val="solid"/>
                  <a:miter lim="800000"/>
                </a:ln>
                <a:solidFill>
                  <a:schemeClr val="tx1">
                    <a:lumMod val="95000"/>
                    <a:lumOff val="5000"/>
                  </a:schemeClr>
                </a:solidFill>
                <a:effectLst>
                  <a:outerShdw blurRad="50800" algn="tl" rotWithShape="0">
                    <a:srgbClr val="000000"/>
                  </a:outerShdw>
                </a:effectLst>
                <a:latin typeface="Comic Sans MS" pitchFamily="66" charset="0"/>
              </a:rPr>
              <a:t>  Как слово наше отзовется…</a:t>
            </a:r>
          </a:p>
          <a:p>
            <a:r>
              <a:rPr lang="ru-RU" sz="2800" b="1" i="1" dirty="0" smtClean="0">
                <a:ln w="17780" cmpd="sng">
                  <a:solidFill>
                    <a:srgbClr val="FFFFFF"/>
                  </a:solidFill>
                  <a:prstDash val="solid"/>
                  <a:miter lim="800000"/>
                </a:ln>
                <a:solidFill>
                  <a:schemeClr val="tx1">
                    <a:lumMod val="95000"/>
                    <a:lumOff val="5000"/>
                  </a:schemeClr>
                </a:solidFill>
                <a:effectLst>
                  <a:outerShdw blurRad="50800" algn="tl" rotWithShape="0">
                    <a:srgbClr val="000000"/>
                  </a:outerShdw>
                </a:effectLst>
                <a:latin typeface="Comic Sans MS" pitchFamily="66" charset="0"/>
              </a:rPr>
              <a:t>               </a:t>
            </a:r>
          </a:p>
          <a:p>
            <a:r>
              <a:rPr lang="ru-RU" sz="2800" b="1" i="1" dirty="0" smtClean="0">
                <a:ln w="17780" cmpd="sng">
                  <a:solidFill>
                    <a:srgbClr val="FFFFFF"/>
                  </a:solidFill>
                  <a:prstDash val="solid"/>
                  <a:miter lim="800000"/>
                </a:ln>
                <a:solidFill>
                  <a:schemeClr val="tx1">
                    <a:lumMod val="95000"/>
                    <a:lumOff val="5000"/>
                  </a:schemeClr>
                </a:solidFill>
                <a:effectLst>
                  <a:outerShdw blurRad="50800" algn="tl" rotWithShape="0">
                    <a:srgbClr val="000000"/>
                  </a:outerShdw>
                </a:effectLst>
                <a:latin typeface="Comic Sans MS" pitchFamily="66" charset="0"/>
              </a:rPr>
              <a:t>                 Ф. И. Тютчев</a:t>
            </a:r>
            <a:endParaRPr lang="ru-RU" sz="2800" b="1" i="1" dirty="0">
              <a:ln w="17780" cmpd="sng">
                <a:solidFill>
                  <a:srgbClr val="FFFFFF"/>
                </a:solidFill>
                <a:prstDash val="solid"/>
                <a:miter lim="800000"/>
              </a:ln>
              <a:solidFill>
                <a:schemeClr val="tx1">
                  <a:lumMod val="95000"/>
                  <a:lumOff val="5000"/>
                </a:schemeClr>
              </a:solidFill>
              <a:effectLst>
                <a:outerShdw blurRad="50800" algn="tl" rotWithShape="0">
                  <a:srgbClr val="00000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plus(in)">
                                      <p:cBhvr>
                                        <p:cTn id="11" dur="2000"/>
                                        <p:tgtEl>
                                          <p:spTgt spid="4">
                                            <p:txEl>
                                              <p:pRg st="1" end="1"/>
                                            </p:txEl>
                                          </p:spTgt>
                                        </p:tgtEl>
                                      </p:cBhvr>
                                    </p:animEffect>
                                  </p:childTnLst>
                                </p:cTn>
                              </p:par>
                            </p:childTnLst>
                          </p:cTn>
                        </p:par>
                        <p:par>
                          <p:cTn id="12" fill="hold">
                            <p:stCondLst>
                              <p:cond delay="4000"/>
                            </p:stCondLst>
                            <p:childTnLst>
                              <p:par>
                                <p:cTn id="13" presetID="13" presetClass="entr" presetSubtype="16"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plus(in)">
                                      <p:cBhvr>
                                        <p:cTn id="15" dur="2000"/>
                                        <p:tgtEl>
                                          <p:spTgt spid="4">
                                            <p:txEl>
                                              <p:pRg st="2" end="2"/>
                                            </p:txEl>
                                          </p:spTgt>
                                        </p:tgtEl>
                                      </p:cBhvr>
                                    </p:animEffect>
                                  </p:childTnLst>
                                </p:cTn>
                              </p:par>
                            </p:childTnLst>
                          </p:cTn>
                        </p:par>
                        <p:par>
                          <p:cTn id="16" fill="hold">
                            <p:stCondLst>
                              <p:cond delay="6000"/>
                            </p:stCondLst>
                            <p:childTnLst>
                              <p:par>
                                <p:cTn id="17" presetID="13" presetClass="entr" presetSubtype="16"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plus(in)">
                                      <p:cBhvr>
                                        <p:cTn id="19"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0298" y="428604"/>
            <a:ext cx="5500726" cy="4893647"/>
          </a:xfrm>
          <a:prstGeom prst="rect">
            <a:avLst/>
          </a:prstGeom>
          <a:effectLst>
            <a:glow rad="228600">
              <a:schemeClr val="accent1">
                <a:satMod val="175000"/>
                <a:alpha val="40000"/>
              </a:schemeClr>
            </a:glow>
          </a:effectLst>
        </p:spPr>
        <p:txBody>
          <a:bodyPr wrap="square">
            <a:spAutoFit/>
          </a:bodyPr>
          <a:lstStyle/>
          <a:p>
            <a:pPr algn="ctr"/>
            <a:r>
              <a:rPr lang="ru-RU" b="1" i="1" dirty="0" smtClean="0">
                <a:effectLst>
                  <a:outerShdw blurRad="38100" dist="38100" dir="2700000" algn="tl">
                    <a:srgbClr val="000000">
                      <a:alpha val="43137"/>
                    </a:srgbClr>
                  </a:outerShdw>
                </a:effectLst>
                <a:latin typeface="Comic Sans MS" pitchFamily="66" charset="0"/>
              </a:rPr>
              <a:t>Одно слово</a:t>
            </a:r>
          </a:p>
          <a:p>
            <a:pPr algn="just"/>
            <a:endParaRPr lang="ru-RU" sz="1400" b="1" i="1" dirty="0" smtClean="0">
              <a:effectLst>
                <a:outerShdw blurRad="38100" dist="38100" dir="2700000" algn="tl">
                  <a:srgbClr val="000000">
                    <a:alpha val="43137"/>
                  </a:srgbClr>
                </a:outerShdw>
              </a:effectLst>
              <a:latin typeface="Comic Sans MS" pitchFamily="66" charset="0"/>
            </a:endParaRPr>
          </a:p>
          <a:p>
            <a:pPr algn="just"/>
            <a:r>
              <a:rPr lang="ru-RU" sz="1400" b="1" i="1" dirty="0" smtClean="0">
                <a:effectLst>
                  <a:outerShdw blurRad="38100" dist="38100" dir="2700000" algn="tl">
                    <a:srgbClr val="000000">
                      <a:alpha val="43137"/>
                    </a:srgbClr>
                  </a:outerShdw>
                </a:effectLst>
                <a:latin typeface="Comic Sans MS" pitchFamily="66" charset="0"/>
              </a:rPr>
              <a:t>— Дедушка, скажи, а могут ли слова убивать?</a:t>
            </a:r>
          </a:p>
          <a:p>
            <a:pPr algn="just"/>
            <a:r>
              <a:rPr lang="ru-RU" sz="1400" b="1" i="1" dirty="0" smtClean="0">
                <a:effectLst>
                  <a:outerShdw blurRad="38100" dist="38100" dir="2700000" algn="tl">
                    <a:srgbClr val="000000">
                      <a:alpha val="43137"/>
                    </a:srgbClr>
                  </a:outerShdw>
                </a:effectLst>
                <a:latin typeface="Comic Sans MS" pitchFamily="66" charset="0"/>
              </a:rPr>
              <a:t>— Конечно. Как и воскрешать. Была одна история, которую мне рассказал мой дед…</a:t>
            </a:r>
          </a:p>
          <a:p>
            <a:pPr algn="just"/>
            <a:endParaRPr lang="ru-RU" sz="1400" b="1" i="1" dirty="0" smtClean="0">
              <a:effectLst>
                <a:outerShdw blurRad="38100" dist="38100" dir="2700000" algn="tl">
                  <a:srgbClr val="000000">
                    <a:alpha val="43137"/>
                  </a:srgbClr>
                </a:outerShdw>
              </a:effectLst>
              <a:latin typeface="Comic Sans MS" pitchFamily="66" charset="0"/>
            </a:endParaRPr>
          </a:p>
          <a:p>
            <a:pPr algn="just"/>
            <a:r>
              <a:rPr lang="ru-RU" sz="1400" b="1" i="1" dirty="0" smtClean="0">
                <a:effectLst>
                  <a:outerShdw blurRad="38100" dist="38100" dir="2700000" algn="tl">
                    <a:srgbClr val="000000">
                      <a:alpha val="43137"/>
                    </a:srgbClr>
                  </a:outerShdw>
                </a:effectLst>
                <a:latin typeface="Comic Sans MS" pitchFamily="66" charset="0"/>
              </a:rPr>
              <a:t>Гуляли однажды любившие друг друга парень и девушка. И забрели они на высокую кручу.</a:t>
            </a:r>
          </a:p>
          <a:p>
            <a:pPr algn="just"/>
            <a:r>
              <a:rPr lang="ru-RU" sz="1400" b="1" i="1" dirty="0" smtClean="0">
                <a:effectLst>
                  <a:outerShdw blurRad="38100" dist="38100" dir="2700000" algn="tl">
                    <a:srgbClr val="000000">
                      <a:alpha val="43137"/>
                    </a:srgbClr>
                  </a:outerShdw>
                </a:effectLst>
                <a:latin typeface="Comic Sans MS" pitchFamily="66" charset="0"/>
              </a:rPr>
              <a:t>— Ты меня любишь? — спросила девушка у парня.</a:t>
            </a:r>
          </a:p>
          <a:p>
            <a:pPr algn="just"/>
            <a:r>
              <a:rPr lang="ru-RU" sz="1400" b="1" i="1" dirty="0" smtClean="0">
                <a:effectLst>
                  <a:outerShdw blurRad="38100" dist="38100" dir="2700000" algn="tl">
                    <a:srgbClr val="000000">
                      <a:alpha val="43137"/>
                    </a:srgbClr>
                  </a:outerShdw>
                </a:effectLst>
                <a:latin typeface="Comic Sans MS" pitchFamily="66" charset="0"/>
              </a:rPr>
              <a:t>— Конечно!</a:t>
            </a:r>
          </a:p>
          <a:p>
            <a:pPr algn="just"/>
            <a:r>
              <a:rPr lang="ru-RU" sz="1400" b="1" i="1" dirty="0" smtClean="0">
                <a:effectLst>
                  <a:outerShdw blurRad="38100" dist="38100" dir="2700000" algn="tl">
                    <a:srgbClr val="000000">
                      <a:alpha val="43137"/>
                    </a:srgbClr>
                  </a:outerShdw>
                </a:effectLst>
                <a:latin typeface="Comic Sans MS" pitchFamily="66" charset="0"/>
              </a:rPr>
              <a:t>— Докажи.</a:t>
            </a:r>
          </a:p>
          <a:p>
            <a:pPr algn="just"/>
            <a:r>
              <a:rPr lang="ru-RU" sz="1400" b="1" i="1" dirty="0" smtClean="0">
                <a:effectLst>
                  <a:outerShdw blurRad="38100" dist="38100" dir="2700000" algn="tl">
                    <a:srgbClr val="000000">
                      <a:alpha val="43137"/>
                    </a:srgbClr>
                  </a:outerShdw>
                </a:effectLst>
                <a:latin typeface="Comic Sans MS" pitchFamily="66" charset="0"/>
              </a:rPr>
              <a:t>— Что же мне сделать, любимая?</a:t>
            </a:r>
          </a:p>
          <a:p>
            <a:pPr algn="just"/>
            <a:r>
              <a:rPr lang="ru-RU" sz="1400" b="1" i="1" dirty="0" smtClean="0">
                <a:effectLst>
                  <a:outerShdw blurRad="38100" dist="38100" dir="2700000" algn="tl">
                    <a:srgbClr val="000000">
                      <a:alpha val="43137"/>
                    </a:srgbClr>
                  </a:outerShdw>
                </a:effectLst>
                <a:latin typeface="Comic Sans MS" pitchFamily="66" charset="0"/>
              </a:rPr>
              <a:t>— Прыгни с обрыва, если любишь…</a:t>
            </a:r>
          </a:p>
          <a:p>
            <a:pPr algn="just"/>
            <a:r>
              <a:rPr lang="ru-RU" sz="1400" b="1" i="1" dirty="0" smtClean="0">
                <a:effectLst>
                  <a:outerShdw blurRad="38100" dist="38100" dir="2700000" algn="tl">
                    <a:srgbClr val="000000">
                      <a:alpha val="43137"/>
                    </a:srgbClr>
                  </a:outerShdw>
                </a:effectLst>
                <a:latin typeface="Comic Sans MS" pitchFamily="66" charset="0"/>
              </a:rPr>
              <a:t>Парень понял, что всё, что он любит в этой жизни, он сейчас же потеряет, но его не страшила смерть — он боялся потерять её. Он долго не решался шагнуть в пустоту — так как сильно любил её, но по той же самой причине не мог и остаться.</a:t>
            </a:r>
          </a:p>
          <a:p>
            <a:pPr algn="just"/>
            <a:r>
              <a:rPr lang="ru-RU" sz="1400" b="1" i="1" dirty="0" smtClean="0">
                <a:effectLst>
                  <a:outerShdw blurRad="38100" dist="38100" dir="2700000" algn="tl">
                    <a:srgbClr val="000000">
                      <a:alpha val="43137"/>
                    </a:srgbClr>
                  </a:outerShdw>
                </a:effectLst>
                <a:latin typeface="Comic Sans MS" pitchFamily="66" charset="0"/>
              </a:rPr>
              <a:t>— Подтолкни… — попросил он её, уже ни на что не надеясь.</a:t>
            </a:r>
          </a:p>
          <a:p>
            <a:pPr algn="just"/>
            <a:r>
              <a:rPr lang="ru-RU" sz="1400" b="1" i="1" dirty="0" smtClean="0">
                <a:effectLst>
                  <a:outerShdw blurRad="38100" dist="38100" dir="2700000" algn="tl">
                    <a:srgbClr val="000000">
                      <a:alpha val="43137"/>
                    </a:srgbClr>
                  </a:outerShdw>
                </a:effectLst>
                <a:latin typeface="Comic Sans MS" pitchFamily="66" charset="0"/>
              </a:rPr>
              <a:t>Одного этого слова хватило, чтобы девушка обняла его и уже больше никогда не проверяла их любовь.</a:t>
            </a:r>
            <a:endParaRPr lang="ru-RU" sz="1400" b="1" i="1" dirty="0">
              <a:effectLst>
                <a:outerShdw blurRad="38100" dist="38100" dir="2700000" algn="tl">
                  <a:srgbClr val="000000">
                    <a:alpha val="43137"/>
                  </a:srgbClr>
                </a:outerShdw>
              </a:effectLst>
              <a:latin typeface="Comic Sans MS" pitchFamily="66" charset="0"/>
            </a:endParaRPr>
          </a:p>
        </p:txBody>
      </p:sp>
      <p:pic>
        <p:nvPicPr>
          <p:cNvPr id="1026" name="Picture 2"/>
          <p:cNvPicPr>
            <a:picLocks noChangeAspect="1" noChangeArrowheads="1"/>
          </p:cNvPicPr>
          <p:nvPr/>
        </p:nvPicPr>
        <p:blipFill>
          <a:blip r:embed="rId2" cstate="print"/>
          <a:srcRect b="6249"/>
          <a:stretch>
            <a:fillRect/>
          </a:stretch>
        </p:blipFill>
        <p:spPr bwMode="auto">
          <a:xfrm>
            <a:off x="428596" y="214290"/>
            <a:ext cx="1905000" cy="142876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b="6249"/>
          <a:stretch>
            <a:fillRect/>
          </a:stretch>
        </p:blipFill>
        <p:spPr bwMode="auto">
          <a:xfrm>
            <a:off x="6929454" y="5214950"/>
            <a:ext cx="1905000" cy="142876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wheel(4)">
                                      <p:cBhvr>
                                        <p:cTn id="11" dur="2000"/>
                                        <p:tgtEl>
                                          <p:spTgt spid="1028"/>
                                        </p:tgtEl>
                                      </p:cBhvr>
                                    </p:animEffect>
                                  </p:childTnLst>
                                </p:cTn>
                              </p:par>
                            </p:childTnLst>
                          </p:cTn>
                        </p:par>
                        <p:par>
                          <p:cTn id="12" fill="hold">
                            <p:stCondLst>
                              <p:cond delay="4000"/>
                            </p:stCondLst>
                            <p:childTnLst>
                              <p:par>
                                <p:cTn id="13" presetID="51" presetClass="entr" presetSubtype="0"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770" decel="100000"/>
                                        <p:tgtEl>
                                          <p:spTgt spid="2">
                                            <p:txEl>
                                              <p:pRg st="0" end="0"/>
                                            </p:txEl>
                                          </p:spTgt>
                                        </p:tgtEl>
                                      </p:cBhvr>
                                    </p:animEffect>
                                    <p:animScale>
                                      <p:cBhvr>
                                        <p:cTn id="16" dur="770" decel="100000"/>
                                        <p:tgtEl>
                                          <p:spTgt spid="2">
                                            <p:txEl>
                                              <p:pRg st="0" end="0"/>
                                            </p:txEl>
                                          </p:spTgt>
                                        </p:tgtEl>
                                      </p:cBhvr>
                                      <p:from x="10000" y="10000"/>
                                      <p:to x="200000" y="450000"/>
                                    </p:animScale>
                                    <p:animScale>
                                      <p:cBhvr>
                                        <p:cTn id="17" dur="1230" accel="100000" fill="hold">
                                          <p:stCondLst>
                                            <p:cond delay="770"/>
                                          </p:stCondLst>
                                        </p:cTn>
                                        <p:tgtEl>
                                          <p:spTgt spid="2">
                                            <p:txEl>
                                              <p:pRg st="0" end="0"/>
                                            </p:txEl>
                                          </p:spTgt>
                                        </p:tgtEl>
                                      </p:cBhvr>
                                      <p:from x="200000" y="450000"/>
                                      <p:to x="100000" y="100000"/>
                                    </p:animScale>
                                    <p:set>
                                      <p:cBhvr>
                                        <p:cTn id="18" dur="770" fill="hold"/>
                                        <p:tgtEl>
                                          <p:spTgt spid="2">
                                            <p:txEl>
                                              <p:pRg st="0" end="0"/>
                                            </p:txEl>
                                          </p:spTgt>
                                        </p:tgtEl>
                                        <p:attrNameLst>
                                          <p:attrName>ppt_x</p:attrName>
                                        </p:attrNameLst>
                                      </p:cBhvr>
                                      <p:to>
                                        <p:strVal val="(0.5)"/>
                                      </p:to>
                                    </p:set>
                                    <p:anim from="(0.5)" to="(#ppt_x)" calcmode="lin" valueType="num">
                                      <p:cBhvr>
                                        <p:cTn id="19" dur="1230" accel="100000" fill="hold">
                                          <p:stCondLst>
                                            <p:cond delay="770"/>
                                          </p:stCondLst>
                                        </p:cTn>
                                        <p:tgtEl>
                                          <p:spTgt spid="2">
                                            <p:txEl>
                                              <p:pRg st="0" end="0"/>
                                            </p:txEl>
                                          </p:spTgt>
                                        </p:tgtEl>
                                        <p:attrNameLst>
                                          <p:attrName>ppt_x</p:attrName>
                                        </p:attrNameLst>
                                      </p:cBhvr>
                                    </p:anim>
                                    <p:set>
                                      <p:cBhvr>
                                        <p:cTn id="20" dur="770" fill="hold"/>
                                        <p:tgtEl>
                                          <p:spTgt spid="2">
                                            <p:txEl>
                                              <p:pRg st="0" end="0"/>
                                            </p:txEl>
                                          </p:spTgt>
                                        </p:tgtEl>
                                        <p:attrNameLst>
                                          <p:attrName>ppt_y</p:attrName>
                                        </p:attrNameLst>
                                      </p:cBhvr>
                                      <p:to>
                                        <p:strVal val="(#ppt_y+0.4)"/>
                                      </p:to>
                                    </p:set>
                                    <p:anim from="(#ppt_y+0.4)" to="(#ppt_y)" calcmode="lin" valueType="num">
                                      <p:cBhvr>
                                        <p:cTn id="21" dur="1230" accel="100000" fill="hold">
                                          <p:stCondLst>
                                            <p:cond delay="770"/>
                                          </p:stCondLst>
                                        </p:cTn>
                                        <p:tgtEl>
                                          <p:spTgt spid="2">
                                            <p:txEl>
                                              <p:pRg st="0" end="0"/>
                                            </p:txEl>
                                          </p:spTgt>
                                        </p:tgtEl>
                                        <p:attrNameLst>
                                          <p:attrName>ppt_y</p:attrName>
                                        </p:attrNameLst>
                                      </p:cBhvr>
                                    </p:anim>
                                  </p:childTnLst>
                                </p:cTn>
                              </p:par>
                            </p:childTnLst>
                          </p:cTn>
                        </p:par>
                        <p:par>
                          <p:cTn id="22" fill="hold">
                            <p:stCondLst>
                              <p:cond delay="6000"/>
                            </p:stCondLst>
                            <p:childTnLst>
                              <p:par>
                                <p:cTn id="23" presetID="20" presetClass="entr" presetSubtype="0" fill="hold"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edge">
                                      <p:cBhvr>
                                        <p:cTn id="25" dur="2000"/>
                                        <p:tgtEl>
                                          <p:spTgt spid="2">
                                            <p:txEl>
                                              <p:pRg st="2" end="2"/>
                                            </p:txEl>
                                          </p:spTgt>
                                        </p:tgtEl>
                                      </p:cBhvr>
                                    </p:animEffect>
                                  </p:childTnLst>
                                </p:cTn>
                              </p:par>
                            </p:childTnLst>
                          </p:cTn>
                        </p:par>
                        <p:par>
                          <p:cTn id="26" fill="hold">
                            <p:stCondLst>
                              <p:cond delay="8000"/>
                            </p:stCondLst>
                            <p:childTnLst>
                              <p:par>
                                <p:cTn id="27" presetID="20" presetClass="entr" presetSubtype="0" fill="hold" nodeType="after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wedge">
                                      <p:cBhvr>
                                        <p:cTn id="29" dur="2000"/>
                                        <p:tgtEl>
                                          <p:spTgt spid="2">
                                            <p:txEl>
                                              <p:pRg st="3" end="3"/>
                                            </p:txEl>
                                          </p:spTgt>
                                        </p:tgtEl>
                                      </p:cBhvr>
                                    </p:animEffect>
                                  </p:childTnLst>
                                </p:cTn>
                              </p:par>
                            </p:childTnLst>
                          </p:cTn>
                        </p:par>
                        <p:par>
                          <p:cTn id="30" fill="hold">
                            <p:stCondLst>
                              <p:cond delay="10000"/>
                            </p:stCondLst>
                            <p:childTnLst>
                              <p:par>
                                <p:cTn id="31" presetID="20" presetClass="entr" presetSubtype="0"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edge">
                                      <p:cBhvr>
                                        <p:cTn id="33" dur="2000"/>
                                        <p:tgtEl>
                                          <p:spTgt spid="2">
                                            <p:txEl>
                                              <p:pRg st="5" end="5"/>
                                            </p:txEl>
                                          </p:spTgt>
                                        </p:tgtEl>
                                      </p:cBhvr>
                                    </p:animEffect>
                                  </p:childTnLst>
                                </p:cTn>
                              </p:par>
                            </p:childTnLst>
                          </p:cTn>
                        </p:par>
                        <p:par>
                          <p:cTn id="34" fill="hold">
                            <p:stCondLst>
                              <p:cond delay="12000"/>
                            </p:stCondLst>
                            <p:childTnLst>
                              <p:par>
                                <p:cTn id="35" presetID="20" presetClass="entr" presetSubtype="0"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edge">
                                      <p:cBhvr>
                                        <p:cTn id="37" dur="2000"/>
                                        <p:tgtEl>
                                          <p:spTgt spid="2">
                                            <p:txEl>
                                              <p:pRg st="6" end="6"/>
                                            </p:txEl>
                                          </p:spTgt>
                                        </p:tgtEl>
                                      </p:cBhvr>
                                    </p:animEffect>
                                  </p:childTnLst>
                                </p:cTn>
                              </p:par>
                            </p:childTnLst>
                          </p:cTn>
                        </p:par>
                        <p:par>
                          <p:cTn id="38" fill="hold">
                            <p:stCondLst>
                              <p:cond delay="14000"/>
                            </p:stCondLst>
                            <p:childTnLst>
                              <p:par>
                                <p:cTn id="39" presetID="20" presetClass="entr" presetSubtype="0" fill="hold" nodeType="after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wedge">
                                      <p:cBhvr>
                                        <p:cTn id="41" dur="2000"/>
                                        <p:tgtEl>
                                          <p:spTgt spid="2">
                                            <p:txEl>
                                              <p:pRg st="7" end="7"/>
                                            </p:txEl>
                                          </p:spTgt>
                                        </p:tgtEl>
                                      </p:cBhvr>
                                    </p:animEffect>
                                  </p:childTnLst>
                                </p:cTn>
                              </p:par>
                            </p:childTnLst>
                          </p:cTn>
                        </p:par>
                        <p:par>
                          <p:cTn id="42" fill="hold">
                            <p:stCondLst>
                              <p:cond delay="16000"/>
                            </p:stCondLst>
                            <p:childTnLst>
                              <p:par>
                                <p:cTn id="43" presetID="20" presetClass="entr" presetSubtype="0" fill="hold" nodeType="after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wedge">
                                      <p:cBhvr>
                                        <p:cTn id="45" dur="2000"/>
                                        <p:tgtEl>
                                          <p:spTgt spid="2">
                                            <p:txEl>
                                              <p:pRg st="8" end="8"/>
                                            </p:txEl>
                                          </p:spTgt>
                                        </p:tgtEl>
                                      </p:cBhvr>
                                    </p:animEffect>
                                  </p:childTnLst>
                                </p:cTn>
                              </p:par>
                            </p:childTnLst>
                          </p:cTn>
                        </p:par>
                        <p:par>
                          <p:cTn id="46" fill="hold">
                            <p:stCondLst>
                              <p:cond delay="18000"/>
                            </p:stCondLst>
                            <p:childTnLst>
                              <p:par>
                                <p:cTn id="47" presetID="20" presetClass="entr" presetSubtype="0" fill="hold" nodeType="after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wedge">
                                      <p:cBhvr>
                                        <p:cTn id="49" dur="2000"/>
                                        <p:tgtEl>
                                          <p:spTgt spid="2">
                                            <p:txEl>
                                              <p:pRg st="9" end="9"/>
                                            </p:txEl>
                                          </p:spTgt>
                                        </p:tgtEl>
                                      </p:cBhvr>
                                    </p:animEffect>
                                  </p:childTnLst>
                                </p:cTn>
                              </p:par>
                            </p:childTnLst>
                          </p:cTn>
                        </p:par>
                        <p:par>
                          <p:cTn id="50" fill="hold">
                            <p:stCondLst>
                              <p:cond delay="20000"/>
                            </p:stCondLst>
                            <p:childTnLst>
                              <p:par>
                                <p:cTn id="51" presetID="20" presetClass="entr" presetSubtype="0" fill="hold" nodeType="after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Effect transition="in" filter="wedge">
                                      <p:cBhvr>
                                        <p:cTn id="53" dur="2000"/>
                                        <p:tgtEl>
                                          <p:spTgt spid="2">
                                            <p:txEl>
                                              <p:pRg st="10" end="10"/>
                                            </p:txEl>
                                          </p:spTgt>
                                        </p:tgtEl>
                                      </p:cBhvr>
                                    </p:animEffect>
                                  </p:childTnLst>
                                </p:cTn>
                              </p:par>
                            </p:childTnLst>
                          </p:cTn>
                        </p:par>
                        <p:par>
                          <p:cTn id="54" fill="hold">
                            <p:stCondLst>
                              <p:cond delay="22000"/>
                            </p:stCondLst>
                            <p:childTnLst>
                              <p:par>
                                <p:cTn id="55" presetID="20" presetClass="entr" presetSubtype="0" fill="hold" nodeType="after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wedge">
                                      <p:cBhvr>
                                        <p:cTn id="57" dur="2000"/>
                                        <p:tgtEl>
                                          <p:spTgt spid="2">
                                            <p:txEl>
                                              <p:pRg st="11" end="11"/>
                                            </p:txEl>
                                          </p:spTgt>
                                        </p:tgtEl>
                                      </p:cBhvr>
                                    </p:animEffect>
                                  </p:childTnLst>
                                </p:cTn>
                              </p:par>
                            </p:childTnLst>
                          </p:cTn>
                        </p:par>
                        <p:par>
                          <p:cTn id="58" fill="hold">
                            <p:stCondLst>
                              <p:cond delay="24000"/>
                            </p:stCondLst>
                            <p:childTnLst>
                              <p:par>
                                <p:cTn id="59" presetID="20" presetClass="entr" presetSubtype="0" fill="hold" nodeType="after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Effect transition="in" filter="wedge">
                                      <p:cBhvr>
                                        <p:cTn id="61" dur="2000"/>
                                        <p:tgtEl>
                                          <p:spTgt spid="2">
                                            <p:txEl>
                                              <p:pRg st="12" end="12"/>
                                            </p:txEl>
                                          </p:spTgt>
                                        </p:tgtEl>
                                      </p:cBhvr>
                                    </p:animEffect>
                                  </p:childTnLst>
                                </p:cTn>
                              </p:par>
                            </p:childTnLst>
                          </p:cTn>
                        </p:par>
                        <p:par>
                          <p:cTn id="62" fill="hold">
                            <p:stCondLst>
                              <p:cond delay="26000"/>
                            </p:stCondLst>
                            <p:childTnLst>
                              <p:par>
                                <p:cTn id="63" presetID="20" presetClass="entr" presetSubtype="0" fill="hold" nodeType="afterEffect">
                                  <p:stCondLst>
                                    <p:cond delay="0"/>
                                  </p:stCondLst>
                                  <p:childTnLst>
                                    <p:set>
                                      <p:cBhvr>
                                        <p:cTn id="64" dur="1" fill="hold">
                                          <p:stCondLst>
                                            <p:cond delay="0"/>
                                          </p:stCondLst>
                                        </p:cTn>
                                        <p:tgtEl>
                                          <p:spTgt spid="2">
                                            <p:txEl>
                                              <p:pRg st="13" end="13"/>
                                            </p:txEl>
                                          </p:spTgt>
                                        </p:tgtEl>
                                        <p:attrNameLst>
                                          <p:attrName>style.visibility</p:attrName>
                                        </p:attrNameLst>
                                      </p:cBhvr>
                                      <p:to>
                                        <p:strVal val="visible"/>
                                      </p:to>
                                    </p:set>
                                    <p:animEffect transition="in" filter="wedge">
                                      <p:cBhvr>
                                        <p:cTn id="65" dur="2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outerShdw blurRad="50800" dist="38100" dir="5400000" algn="t" rotWithShape="0">
              <a:prstClr val="black">
                <a:alpha val="40000"/>
              </a:prstClr>
            </a:outerShdw>
          </a:effectLst>
        </p:spPr>
        <p:txBody>
          <a:bodyPr>
            <a:normAutofit/>
          </a:bodyPr>
          <a:lstStyle/>
          <a:p>
            <a:pPr algn="ctr"/>
            <a:r>
              <a:rPr lang="ru-RU" sz="3200" i="1" dirty="0" smtClean="0">
                <a:solidFill>
                  <a:srgbClr val="00FFFF"/>
                </a:solidFill>
                <a:latin typeface="Comic Sans MS" pitchFamily="66" charset="0"/>
              </a:rPr>
              <a:t>Лексическая разминка</a:t>
            </a:r>
            <a:endParaRPr lang="ru-RU" sz="3200" i="1" dirty="0">
              <a:solidFill>
                <a:srgbClr val="00FFFF"/>
              </a:solidFill>
              <a:latin typeface="Comic Sans MS" pitchFamily="66" charset="0"/>
            </a:endParaRPr>
          </a:p>
        </p:txBody>
      </p:sp>
      <p:sp>
        <p:nvSpPr>
          <p:cNvPr id="3" name="Содержимое 2"/>
          <p:cNvSpPr>
            <a:spLocks noGrp="1"/>
          </p:cNvSpPr>
          <p:nvPr>
            <p:ph idx="1"/>
          </p:nvPr>
        </p:nvSpPr>
        <p:spPr>
          <a:xfrm>
            <a:off x="457200" y="1285860"/>
            <a:ext cx="8229600" cy="4721431"/>
          </a:xfrm>
          <a:effectLst>
            <a:outerShdw blurRad="50800" dist="38100" dir="5400000" algn="t" rotWithShape="0">
              <a:prstClr val="black">
                <a:alpha val="40000"/>
              </a:prstClr>
            </a:outerShdw>
          </a:effectLst>
        </p:spPr>
        <p:txBody>
          <a:bodyPr>
            <a:noAutofit/>
          </a:bodyPr>
          <a:lstStyle/>
          <a:p>
            <a:pPr algn="ctr">
              <a:buNone/>
            </a:pPr>
            <a:r>
              <a:rPr lang="ru-RU" sz="2000" b="1" i="1" dirty="0" smtClean="0">
                <a:solidFill>
                  <a:srgbClr val="FF33CC"/>
                </a:solidFill>
                <a:effectLst>
                  <a:outerShdw blurRad="38100" dist="38100" dir="2700000" algn="tl">
                    <a:srgbClr val="000000">
                      <a:alpha val="43137"/>
                    </a:srgbClr>
                  </a:outerShdw>
                </a:effectLst>
                <a:latin typeface="Comic Sans MS" pitchFamily="66" charset="0"/>
              </a:rPr>
              <a:t>Красота заката</a:t>
            </a:r>
          </a:p>
          <a:p>
            <a:pPr algn="just">
              <a:buNone/>
            </a:pPr>
            <a:endParaRPr lang="ru-RU" sz="1200" b="1" i="1" dirty="0" smtClean="0">
              <a:effectLst>
                <a:outerShdw blurRad="38100" dist="38100" dir="2700000" algn="tl">
                  <a:srgbClr val="000000">
                    <a:alpha val="43137"/>
                  </a:srgbClr>
                </a:outerShdw>
              </a:effectLst>
              <a:latin typeface="Comic Sans MS" pitchFamily="66" charset="0"/>
            </a:endParaRPr>
          </a:p>
          <a:p>
            <a:pPr algn="just">
              <a:buNone/>
            </a:pPr>
            <a:r>
              <a:rPr lang="ru-RU" sz="1600" b="1" i="1" dirty="0" smtClean="0">
                <a:effectLst>
                  <a:outerShdw blurRad="38100" dist="38100" dir="2700000" algn="tl">
                    <a:srgbClr val="000000">
                      <a:alpha val="43137"/>
                    </a:srgbClr>
                  </a:outerShdw>
                </a:effectLst>
                <a:latin typeface="Comic Sans MS" pitchFamily="66" charset="0"/>
              </a:rPr>
              <a:t>Порой выйдешь вечером на крыльцо и ещё долго будешь любоваться чудесным зрелищем заката.</a:t>
            </a:r>
          </a:p>
          <a:p>
            <a:pPr algn="just">
              <a:buNone/>
            </a:pPr>
            <a:r>
              <a:rPr lang="ru-RU" sz="1600" b="1" i="1" dirty="0" smtClean="0">
                <a:effectLst>
                  <a:outerShdw blurRad="38100" dist="38100" dir="2700000" algn="tl">
                    <a:srgbClr val="000000">
                      <a:alpha val="43137"/>
                    </a:srgbClr>
                  </a:outerShdw>
                </a:effectLst>
                <a:latin typeface="Comic Sans MS" pitchFamily="66" charset="0"/>
              </a:rPr>
              <a:t>Закат завораживает собой, как волшебный туман, как звёздное небо или как огонь.</a:t>
            </a:r>
          </a:p>
          <a:p>
            <a:pPr algn="just">
              <a:buNone/>
            </a:pPr>
            <a:r>
              <a:rPr lang="ru-RU" sz="1600" b="1" i="1" dirty="0" smtClean="0">
                <a:effectLst>
                  <a:outerShdw blurRad="38100" dist="38100" dir="2700000" algn="tl">
                    <a:srgbClr val="000000">
                      <a:alpha val="43137"/>
                    </a:srgbClr>
                  </a:outerShdw>
                </a:effectLst>
                <a:latin typeface="Comic Sans MS" pitchFamily="66" charset="0"/>
              </a:rPr>
              <a:t>Пейзажисты-художники, пишущие природу на своих полотнах, как никто другой, любят закат. </a:t>
            </a:r>
          </a:p>
          <a:p>
            <a:pPr algn="just">
              <a:buNone/>
            </a:pPr>
            <a:r>
              <a:rPr lang="ru-RU" sz="1600" b="1" i="1" dirty="0" smtClean="0">
                <a:effectLst>
                  <a:outerShdw blurRad="38100" dist="38100" dir="2700000" algn="tl">
                    <a:srgbClr val="000000">
                      <a:alpha val="43137"/>
                    </a:srgbClr>
                  </a:outerShdw>
                </a:effectLst>
                <a:latin typeface="Comic Sans MS" pitchFamily="66" charset="0"/>
              </a:rPr>
              <a:t>Великолепен закат с темными силуэтами пролетающих мимо птиц. </a:t>
            </a:r>
          </a:p>
          <a:p>
            <a:pPr algn="just">
              <a:buNone/>
            </a:pPr>
            <a:r>
              <a:rPr lang="ru-RU" sz="1600" b="1" i="1" dirty="0" smtClean="0">
                <a:effectLst>
                  <a:outerShdw blurRad="38100" dist="38100" dir="2700000" algn="tl">
                    <a:srgbClr val="000000">
                      <a:alpha val="43137"/>
                    </a:srgbClr>
                  </a:outerShdw>
                </a:effectLst>
                <a:latin typeface="Comic Sans MS" pitchFamily="66" charset="0"/>
              </a:rPr>
              <a:t>Закат прекрасен в любое время года: и зимой, и летом. Он особенный. Закат – это сказка, это  мечта.</a:t>
            </a:r>
          </a:p>
          <a:p>
            <a:pPr algn="just">
              <a:buNone/>
            </a:pPr>
            <a:r>
              <a:rPr lang="ru-RU" sz="1600" b="1" i="1" dirty="0" smtClean="0">
                <a:effectLst>
                  <a:outerShdw blurRad="38100" dist="38100" dir="2700000" algn="tl">
                    <a:srgbClr val="000000">
                      <a:alpha val="43137"/>
                    </a:srgbClr>
                  </a:outerShdw>
                </a:effectLst>
                <a:latin typeface="Comic Sans MS" pitchFamily="66" charset="0"/>
              </a:rPr>
              <a:t>Ученые до сих пор не могут отгадать всей прелести заката. Этот чудный цвет, этот полукруг солнца за горизонтом… </a:t>
            </a:r>
          </a:p>
          <a:p>
            <a:pPr algn="just">
              <a:buNone/>
            </a:pPr>
            <a:r>
              <a:rPr lang="ru-RU" sz="1600" b="1" i="1" dirty="0" smtClean="0">
                <a:effectLst>
                  <a:outerShdw blurRad="38100" dist="38100" dir="2700000" algn="tl">
                    <a:srgbClr val="000000">
                      <a:alpha val="43137"/>
                    </a:srgbClr>
                  </a:outerShdw>
                </a:effectLst>
                <a:latin typeface="Comic Sans MS" pitchFamily="66" charset="0"/>
              </a:rPr>
              <a:t>В закат хочется окунуться с головой. Все увидеть, понять и почувствовать.</a:t>
            </a:r>
          </a:p>
          <a:p>
            <a:pPr algn="just">
              <a:buNone/>
            </a:pPr>
            <a:r>
              <a:rPr lang="ru-RU" sz="1600" b="1" i="1" dirty="0" smtClean="0">
                <a:effectLst>
                  <a:outerShdw blurRad="38100" dist="38100" dir="2700000" algn="tl">
                    <a:srgbClr val="000000">
                      <a:alpha val="43137"/>
                    </a:srgbClr>
                  </a:outerShdw>
                </a:effectLst>
                <a:latin typeface="Comic Sans MS" pitchFamily="66" charset="0"/>
              </a:rPr>
              <a:t>Вот и я еще час могу простоять тут, на крыльце, любуясь закатом. И нисколько не устану. Закат – это сказка…</a:t>
            </a:r>
            <a:endParaRPr lang="ru-RU" sz="1600" b="1" i="1"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79634" y="2967335"/>
            <a:ext cx="184731" cy="923330"/>
          </a:xfrm>
          <a:prstGeom prst="rect">
            <a:avLst/>
          </a:prstGeom>
          <a:noFill/>
        </p:spPr>
        <p:txBody>
          <a:bodyPr wrap="none" lIns="91440" tIns="45720" rIns="91440" bIns="4572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Прямоугольник 2"/>
          <p:cNvSpPr/>
          <p:nvPr/>
        </p:nvSpPr>
        <p:spPr>
          <a:xfrm>
            <a:off x="1285852" y="500042"/>
            <a:ext cx="5500726" cy="646331"/>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600" b="1" i="1" dirty="0" smtClean="0">
                <a:ln w="10541" cmpd="sng">
                  <a:solidFill>
                    <a:schemeClr val="accent1">
                      <a:shade val="88000"/>
                      <a:satMod val="110000"/>
                    </a:schemeClr>
                  </a:solidFill>
                  <a:prstDash val="solid"/>
                </a:ln>
                <a:solidFill>
                  <a:schemeClr val="tx2">
                    <a:lumMod val="40000"/>
                    <a:lumOff val="60000"/>
                  </a:schemeClr>
                </a:solidFill>
                <a:effectLst>
                  <a:outerShdw blurRad="38100" dist="38100" dir="2700000" algn="tl">
                    <a:srgbClr val="000000">
                      <a:alpha val="43137"/>
                    </a:srgbClr>
                  </a:outerShdw>
                </a:effectLst>
                <a:latin typeface="Comic Sans MS" pitchFamily="66" charset="0"/>
              </a:rPr>
              <a:t>       </a:t>
            </a:r>
            <a:endParaRPr lang="ru-RU" sz="2800" b="1" i="1" cap="none" spc="0" dirty="0">
              <a:ln w="10541" cmpd="sng">
                <a:solidFill>
                  <a:schemeClr val="accent1">
                    <a:shade val="88000"/>
                    <a:satMod val="110000"/>
                  </a:schemeClr>
                </a:solidFill>
                <a:prstDash val="solid"/>
              </a:ln>
              <a:solidFill>
                <a:srgbClr val="00FFFF"/>
              </a:solidFill>
              <a:effectLst>
                <a:outerShdw blurRad="38100" dist="38100" dir="2700000" algn="tl">
                  <a:srgbClr val="000000">
                    <a:alpha val="43137"/>
                  </a:srgbClr>
                </a:outerShdw>
              </a:effectLst>
              <a:latin typeface="Comic Sans MS" pitchFamily="66" charset="0"/>
            </a:endParaRPr>
          </a:p>
        </p:txBody>
      </p:sp>
      <p:sp>
        <p:nvSpPr>
          <p:cNvPr id="4" name="Прямоугольник 3"/>
          <p:cNvSpPr/>
          <p:nvPr/>
        </p:nvSpPr>
        <p:spPr>
          <a:xfrm>
            <a:off x="714348" y="1428736"/>
            <a:ext cx="8001056" cy="923330"/>
          </a:xfrm>
          <a:prstGeom prst="rect">
            <a:avLst/>
          </a:prstGeom>
          <a:noFill/>
        </p:spPr>
        <p:txBody>
          <a:bodyPr wrap="square" lIns="91440" tIns="45720" rIns="91440" bIns="4572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Прямоугольник 4"/>
          <p:cNvSpPr/>
          <p:nvPr/>
        </p:nvSpPr>
        <p:spPr>
          <a:xfrm>
            <a:off x="928662" y="3119735"/>
            <a:ext cx="3888103" cy="923330"/>
          </a:xfrm>
          <a:prstGeom prst="rect">
            <a:avLst/>
          </a:prstGeom>
          <a:noFill/>
        </p:spPr>
        <p:txBody>
          <a:bodyPr wrap="square" lIns="91440" tIns="45720" rIns="91440" bIns="4572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Прямоугольник 5"/>
          <p:cNvSpPr/>
          <p:nvPr/>
        </p:nvSpPr>
        <p:spPr>
          <a:xfrm>
            <a:off x="1142976" y="1357298"/>
            <a:ext cx="7000924" cy="923330"/>
          </a:xfrm>
          <a:prstGeom prst="rect">
            <a:avLst/>
          </a:prstGeom>
          <a:noFill/>
        </p:spPr>
        <p:txBody>
          <a:bodyPr wrap="square" lIns="91440" tIns="45720" rIns="91440" bIns="4572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Прямоугольник 7"/>
          <p:cNvSpPr/>
          <p:nvPr/>
        </p:nvSpPr>
        <p:spPr>
          <a:xfrm>
            <a:off x="642910" y="714356"/>
            <a:ext cx="7929618" cy="7478970"/>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Подберите к словам синонимы</a:t>
            </a:r>
          </a:p>
          <a:p>
            <a:pPr algn="ctr"/>
            <a:endParaRPr lang="ru-RU" sz="2400" b="1" i="1" dirty="0" smtClean="0">
              <a:ln w="10541" cmpd="sng">
                <a:solidFill>
                  <a:schemeClr val="accent1">
                    <a:shade val="88000"/>
                    <a:satMod val="110000"/>
                  </a:schemeClr>
                </a:solidFill>
                <a:prstDash val="solid"/>
              </a:ln>
              <a:solidFill>
                <a:schemeClr val="tx2">
                  <a:lumMod val="40000"/>
                  <a:lumOff val="60000"/>
                </a:schemeClr>
              </a:solidFill>
              <a:effectLst>
                <a:outerShdw blurRad="38100" dist="38100" dir="2700000" algn="tl">
                  <a:srgbClr val="000000">
                    <a:alpha val="43137"/>
                  </a:srgbClr>
                </a:outerShdw>
              </a:effectLst>
              <a:latin typeface="Comic Sans MS" pitchFamily="66" charset="0"/>
            </a:endParaRPr>
          </a:p>
          <a:p>
            <a:pPr algn="ctr"/>
            <a:r>
              <a:rPr lang="ru-RU" sz="2400" b="1" i="1" dirty="0" smtClean="0">
                <a:ln w="10541" cmpd="sng">
                  <a:solidFill>
                    <a:schemeClr val="accent1">
                      <a:shade val="88000"/>
                      <a:satMod val="110000"/>
                    </a:schemeClr>
                  </a:solidFill>
                  <a:prstDash val="solid"/>
                </a:ln>
                <a:solidFill>
                  <a:schemeClr val="tx2">
                    <a:lumMod val="60000"/>
                    <a:lumOff val="40000"/>
                  </a:schemeClr>
                </a:solidFill>
                <a:effectLst>
                  <a:outerShdw blurRad="38100" dist="38100" dir="2700000" algn="tl">
                    <a:srgbClr val="000000">
                      <a:alpha val="43137"/>
                    </a:srgbClr>
                  </a:outerShdw>
                </a:effectLst>
                <a:latin typeface="Comic Sans MS" pitchFamily="66" charset="0"/>
              </a:rPr>
              <a:t>Любоваться                 Завораживать   </a:t>
            </a:r>
          </a:p>
          <a:p>
            <a:pPr algn="ctr"/>
            <a:r>
              <a:rPr lang="ru-RU" sz="2400" b="1" i="1" dirty="0" smtClean="0">
                <a:ln w="10541" cmpd="sng">
                  <a:solidFill>
                    <a:schemeClr val="accent1">
                      <a:shade val="88000"/>
                      <a:satMod val="110000"/>
                    </a:schemeClr>
                  </a:solidFill>
                  <a:prstDash val="solid"/>
                </a:ln>
                <a:solidFill>
                  <a:schemeClr val="tx2">
                    <a:lumMod val="60000"/>
                    <a:lumOff val="40000"/>
                  </a:schemeClr>
                </a:solidFill>
                <a:effectLst>
                  <a:outerShdw blurRad="38100" dist="38100" dir="2700000" algn="tl">
                    <a:srgbClr val="000000">
                      <a:alpha val="43137"/>
                    </a:srgbClr>
                  </a:outerShdw>
                </a:effectLst>
                <a:latin typeface="Comic Sans MS" pitchFamily="66" charset="0"/>
              </a:rPr>
              <a:t>Вдохновить                  Волшебный</a:t>
            </a:r>
            <a:r>
              <a:rPr lang="ru-RU" sz="2400" b="1" i="1" cap="none" spc="0" dirty="0" smtClean="0">
                <a:ln w="10541" cmpd="sng">
                  <a:solidFill>
                    <a:schemeClr val="accent1">
                      <a:shade val="88000"/>
                      <a:satMod val="110000"/>
                    </a:schemeClr>
                  </a:solidFill>
                  <a:prstDash val="solid"/>
                </a:ln>
                <a:solidFill>
                  <a:schemeClr val="tx2">
                    <a:lumMod val="60000"/>
                    <a:lumOff val="40000"/>
                  </a:schemeClr>
                </a:solidFill>
                <a:effectLst>
                  <a:outerShdw blurRad="38100" dist="38100" dir="2700000" algn="tl">
                    <a:srgbClr val="000000">
                      <a:alpha val="43137"/>
                    </a:srgbClr>
                  </a:outerShdw>
                </a:effectLst>
                <a:latin typeface="Comic Sans MS" pitchFamily="66" charset="0"/>
              </a:rPr>
              <a:t>                                        Чудесный                    Особенный                     </a:t>
            </a:r>
            <a:r>
              <a:rPr lang="ru-RU" sz="2400" b="1" i="1" dirty="0" smtClean="0">
                <a:ln w="10541" cmpd="sng">
                  <a:solidFill>
                    <a:schemeClr val="accent1">
                      <a:shade val="88000"/>
                      <a:satMod val="110000"/>
                    </a:schemeClr>
                  </a:solidFill>
                  <a:prstDash val="solid"/>
                </a:ln>
                <a:solidFill>
                  <a:schemeClr val="tx2">
                    <a:lumMod val="60000"/>
                    <a:lumOff val="40000"/>
                  </a:schemeClr>
                </a:solidFill>
                <a:effectLst>
                  <a:outerShdw blurRad="38100" dist="38100" dir="2700000" algn="tl">
                    <a:srgbClr val="000000">
                      <a:alpha val="43137"/>
                    </a:srgbClr>
                  </a:outerShdw>
                </a:effectLst>
                <a:latin typeface="Comic Sans MS" pitchFamily="66" charset="0"/>
              </a:rPr>
              <a:t>                  </a:t>
            </a:r>
            <a:r>
              <a:rPr lang="ru-RU" sz="2400" b="1" i="1" cap="none" spc="0" dirty="0" smtClean="0">
                <a:ln w="10541" cmpd="sng">
                  <a:solidFill>
                    <a:schemeClr val="accent1">
                      <a:shade val="88000"/>
                      <a:satMod val="110000"/>
                    </a:schemeClr>
                  </a:solidFill>
                  <a:prstDash val="solid"/>
                </a:ln>
                <a:solidFill>
                  <a:schemeClr val="tx2">
                    <a:lumMod val="60000"/>
                    <a:lumOff val="40000"/>
                  </a:schemeClr>
                </a:solidFill>
                <a:effectLst>
                  <a:outerShdw blurRad="38100" dist="38100" dir="2700000" algn="tl">
                    <a:srgbClr val="000000">
                      <a:alpha val="43137"/>
                    </a:srgbClr>
                  </a:outerShdw>
                </a:effectLst>
                <a:latin typeface="Comic Sans MS" pitchFamily="66" charset="0"/>
              </a:rPr>
              <a:t>                        </a:t>
            </a:r>
          </a:p>
          <a:p>
            <a:pPr algn="ctr"/>
            <a:endParaRPr lang="ru-RU" sz="2400" b="1" i="1" dirty="0" smtClean="0">
              <a:ln w="10541" cmpd="sng">
                <a:solidFill>
                  <a:schemeClr val="accent1">
                    <a:shade val="88000"/>
                    <a:satMod val="110000"/>
                  </a:schemeClr>
                </a:solidFill>
                <a:prstDash val="solid"/>
              </a:ln>
              <a:solidFill>
                <a:schemeClr val="accent5">
                  <a:lumMod val="75000"/>
                </a:schemeClr>
              </a:solidFill>
              <a:effectLst>
                <a:outerShdw blurRad="38100" dist="38100" dir="2700000" algn="tl">
                  <a:srgbClr val="000000">
                    <a:alpha val="43137"/>
                  </a:srgbClr>
                </a:outerShdw>
              </a:effectLst>
              <a:latin typeface="Comic Sans MS" pitchFamily="66" charset="0"/>
            </a:endParaRPr>
          </a:p>
          <a:p>
            <a:endParaRPr lang="ru-RU" sz="2400" b="1" i="1" cap="none" spc="0" dirty="0" smtClean="0">
              <a:ln w="10541" cmpd="sng">
                <a:solidFill>
                  <a:schemeClr val="accent1">
                    <a:shade val="88000"/>
                    <a:satMod val="110000"/>
                  </a:schemeClr>
                </a:solidFill>
                <a:prstDash val="solid"/>
              </a:ln>
              <a:solidFill>
                <a:srgbClr val="FFFFFF"/>
              </a:solidFill>
              <a:effectLst>
                <a:outerShdw blurRad="38100" dist="38100" dir="2700000" algn="tl">
                  <a:srgbClr val="000000">
                    <a:alpha val="43137"/>
                  </a:srgbClr>
                </a:outerShdw>
              </a:effectLst>
              <a:latin typeface="Comic Sans MS" pitchFamily="66" charset="0"/>
            </a:endParaRPr>
          </a:p>
          <a:p>
            <a:r>
              <a:rPr lang="ru-RU"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Подберите к словам антонимы</a:t>
            </a:r>
          </a:p>
          <a:p>
            <a:endParaRPr lang="ru-RU" sz="2400" b="1" i="1" dirty="0" smtClean="0">
              <a:ln w="10541" cmpd="sng">
                <a:solidFill>
                  <a:schemeClr val="accent1">
                    <a:shade val="88000"/>
                    <a:satMod val="110000"/>
                  </a:schemeClr>
                </a:solidFill>
                <a:prstDash val="solid"/>
              </a:ln>
              <a:solidFill>
                <a:srgbClr val="FFFFFF"/>
              </a:solidFill>
              <a:effectLst>
                <a:outerShdw blurRad="38100" dist="38100" dir="2700000" algn="tl">
                  <a:srgbClr val="000000">
                    <a:alpha val="43137"/>
                  </a:srgbClr>
                </a:outerShdw>
              </a:effectLst>
              <a:latin typeface="Comic Sans MS" pitchFamily="66" charset="0"/>
            </a:endParaRPr>
          </a:p>
          <a:p>
            <a:pPr algn="ctr"/>
            <a:r>
              <a:rPr lang="ru-RU" sz="2400" b="1" i="1" cap="none" spc="0" dirty="0" smtClean="0">
                <a:ln w="10541" cmpd="sng">
                  <a:solidFill>
                    <a:schemeClr val="accent1">
                      <a:shade val="88000"/>
                      <a:satMod val="110000"/>
                    </a:schemeClr>
                  </a:solidFill>
                  <a:prstDash val="solid"/>
                </a:ln>
                <a:solidFill>
                  <a:schemeClr val="tx2">
                    <a:lumMod val="60000"/>
                    <a:lumOff val="40000"/>
                  </a:schemeClr>
                </a:solidFill>
                <a:effectLst>
                  <a:outerShdw blurRad="38100" dist="38100" dir="2700000" algn="tl">
                    <a:srgbClr val="000000">
                      <a:alpha val="43137"/>
                    </a:srgbClr>
                  </a:outerShdw>
                </a:effectLst>
                <a:latin typeface="Comic Sans MS" pitchFamily="66" charset="0"/>
              </a:rPr>
              <a:t>Вечер                                Закат</a:t>
            </a:r>
          </a:p>
          <a:p>
            <a:pPr algn="ctr"/>
            <a:r>
              <a:rPr lang="ru-RU" sz="2400" b="1" i="1" dirty="0" smtClean="0">
                <a:ln w="10541" cmpd="sng">
                  <a:solidFill>
                    <a:schemeClr val="accent1">
                      <a:shade val="88000"/>
                      <a:satMod val="110000"/>
                    </a:schemeClr>
                  </a:solidFill>
                  <a:prstDash val="solid"/>
                </a:ln>
                <a:solidFill>
                  <a:schemeClr val="tx2">
                    <a:lumMod val="60000"/>
                    <a:lumOff val="40000"/>
                  </a:schemeClr>
                </a:solidFill>
                <a:effectLst>
                  <a:outerShdw blurRad="38100" dist="38100" dir="2700000" algn="tl">
                    <a:srgbClr val="000000">
                      <a:alpha val="43137"/>
                    </a:srgbClr>
                  </a:outerShdw>
                </a:effectLst>
                <a:latin typeface="Comic Sans MS" pitchFamily="66" charset="0"/>
              </a:rPr>
              <a:t>Огонь                                Любить</a:t>
            </a:r>
          </a:p>
          <a:p>
            <a:pPr algn="ctr"/>
            <a:r>
              <a:rPr lang="ru-RU" sz="2400" b="1" i="1" dirty="0" smtClean="0">
                <a:ln w="10541" cmpd="sng">
                  <a:solidFill>
                    <a:schemeClr val="accent1">
                      <a:shade val="88000"/>
                      <a:satMod val="110000"/>
                    </a:schemeClr>
                  </a:solidFill>
                  <a:prstDash val="solid"/>
                </a:ln>
                <a:solidFill>
                  <a:schemeClr val="tx2">
                    <a:lumMod val="60000"/>
                    <a:lumOff val="40000"/>
                  </a:schemeClr>
                </a:solidFill>
                <a:effectLst>
                  <a:outerShdw blurRad="38100" dist="38100" dir="2700000" algn="tl">
                    <a:srgbClr val="000000">
                      <a:alpha val="43137"/>
                    </a:srgbClr>
                  </a:outerShdw>
                </a:effectLst>
                <a:latin typeface="Comic Sans MS" pitchFamily="66" charset="0"/>
              </a:rPr>
              <a:t>Темный                             Мечта                             </a:t>
            </a:r>
          </a:p>
          <a:p>
            <a:pPr algn="ctr"/>
            <a:r>
              <a:rPr lang="ru-RU" sz="2400" b="1" i="1" dirty="0" smtClean="0">
                <a:ln w="10541" cmpd="sng">
                  <a:solidFill>
                    <a:schemeClr val="accent1">
                      <a:shade val="88000"/>
                      <a:satMod val="110000"/>
                    </a:schemeClr>
                  </a:solidFill>
                  <a:prstDash val="solid"/>
                </a:ln>
                <a:solidFill>
                  <a:schemeClr val="tx2">
                    <a:lumMod val="60000"/>
                    <a:lumOff val="40000"/>
                  </a:schemeClr>
                </a:solidFill>
                <a:effectLst>
                  <a:outerShdw blurRad="38100" dist="38100" dir="2700000" algn="tl">
                    <a:srgbClr val="000000">
                      <a:alpha val="43137"/>
                    </a:srgbClr>
                  </a:outerShdw>
                </a:effectLst>
                <a:latin typeface="Comic Sans MS" pitchFamily="66" charset="0"/>
              </a:rPr>
              <a:t> </a:t>
            </a:r>
            <a:endParaRPr lang="ru-RU" sz="2400" b="1" i="1" cap="none" spc="0" dirty="0" smtClean="0">
              <a:ln w="10541" cmpd="sng">
                <a:solidFill>
                  <a:schemeClr val="accent1">
                    <a:shade val="88000"/>
                    <a:satMod val="110000"/>
                  </a:schemeClr>
                </a:solidFill>
                <a:prstDash val="solid"/>
              </a:ln>
              <a:solidFill>
                <a:schemeClr val="tx2">
                  <a:lumMod val="60000"/>
                  <a:lumOff val="40000"/>
                </a:schemeClr>
              </a:solidFill>
              <a:effectLst>
                <a:outerShdw blurRad="38100" dist="38100" dir="2700000" algn="tl">
                  <a:srgbClr val="000000">
                    <a:alpha val="43137"/>
                  </a:srgbClr>
                </a:outerShdw>
              </a:effectLst>
              <a:latin typeface="Comic Sans MS" pitchFamily="66" charset="0"/>
            </a:endParaRPr>
          </a:p>
          <a:p>
            <a:endParaRPr lang="ru-RU" sz="2400" b="1" cap="none" spc="0" dirty="0" smtClean="0">
              <a:ln w="10541" cmpd="sng">
                <a:solidFill>
                  <a:schemeClr val="accent1">
                    <a:shade val="88000"/>
                    <a:satMod val="110000"/>
                  </a:schemeClr>
                </a:solidFill>
                <a:prstDash val="solid"/>
              </a:ln>
              <a:solidFill>
                <a:schemeClr val="tx2">
                  <a:lumMod val="40000"/>
                  <a:lumOff val="60000"/>
                </a:schemeClr>
              </a:solidFill>
              <a:effectLst>
                <a:outerShdw blurRad="38100" dist="38100" dir="2700000" algn="tl">
                  <a:srgbClr val="000000">
                    <a:alpha val="43137"/>
                  </a:srgbClr>
                </a:outerShdw>
              </a:effectLst>
              <a:latin typeface="Comic Sans MS" pitchFamily="66" charset="0"/>
            </a:endParaRPr>
          </a:p>
          <a:p>
            <a:endParaRPr lang="ru-RU" sz="2400" b="1" i="1" dirty="0" smtClean="0">
              <a:ln w="10541" cmpd="sng">
                <a:solidFill>
                  <a:schemeClr val="accent1">
                    <a:shade val="88000"/>
                    <a:satMod val="110000"/>
                  </a:schemeClr>
                </a:solidFill>
                <a:prstDash val="solid"/>
              </a:ln>
              <a:solidFill>
                <a:srgbClr val="FFFFFF"/>
              </a:solidFill>
              <a:effectLst>
                <a:outerShdw blurRad="38100" dist="38100" dir="2700000" algn="tl">
                  <a:srgbClr val="000000">
                    <a:alpha val="43137"/>
                  </a:srgbClr>
                </a:outerShdw>
              </a:effectLst>
              <a:latin typeface="Comic Sans MS" pitchFamily="66" charset="0"/>
            </a:endParaRPr>
          </a:p>
          <a:p>
            <a:endParaRPr lang="ru-RU" sz="2400" b="1" i="1" cap="none" spc="0" dirty="0" smtClean="0">
              <a:ln w="10541" cmpd="sng">
                <a:solidFill>
                  <a:schemeClr val="accent1">
                    <a:shade val="88000"/>
                    <a:satMod val="110000"/>
                  </a:schemeClr>
                </a:solidFill>
                <a:prstDash val="solid"/>
              </a:ln>
              <a:solidFill>
                <a:srgbClr val="FFFFFF"/>
              </a:solidFill>
              <a:effectLst>
                <a:outerShdw blurRad="38100" dist="38100" dir="2700000" algn="tl">
                  <a:srgbClr val="000000">
                    <a:alpha val="43137"/>
                  </a:srgbClr>
                </a:outerShdw>
              </a:effectLst>
              <a:latin typeface="Comic Sans MS" pitchFamily="66" charset="0"/>
            </a:endParaRPr>
          </a:p>
          <a:p>
            <a:pPr algn="r"/>
            <a:endParaRPr lang="ru-RU" sz="2400" b="1" cap="none" spc="0" dirty="0" smtClean="0">
              <a:ln w="10541" cmpd="sng">
                <a:solidFill>
                  <a:schemeClr val="accent1">
                    <a:shade val="88000"/>
                    <a:satMod val="110000"/>
                  </a:schemeClr>
                </a:solidFill>
                <a:prstDash val="solid"/>
              </a:ln>
              <a:solidFill>
                <a:schemeClr val="tx2">
                  <a:lumMod val="40000"/>
                  <a:lumOff val="60000"/>
                </a:schemeClr>
              </a:solidFill>
              <a:effectLst>
                <a:outerShdw blurRad="38100" dist="38100" dir="2700000" algn="tl">
                  <a:srgbClr val="000000">
                    <a:alpha val="43137"/>
                  </a:srgbClr>
                </a:outerShdw>
              </a:effectLst>
              <a:latin typeface="Comic Sans MS" pitchFamily="66" charset="0"/>
            </a:endParaRPr>
          </a:p>
          <a:p>
            <a:pPr algn="r"/>
            <a:endParaRPr lang="ru-RU" sz="2400" b="1" cap="none" spc="0" dirty="0" smtClean="0">
              <a:ln w="10541" cmpd="sng">
                <a:solidFill>
                  <a:schemeClr val="accent1">
                    <a:shade val="88000"/>
                    <a:satMod val="110000"/>
                  </a:schemeClr>
                </a:solidFill>
                <a:prstDash val="solid"/>
              </a:ln>
              <a:solidFill>
                <a:schemeClr val="bg1">
                  <a:lumMod val="50000"/>
                </a:schemeClr>
              </a:solidFill>
              <a:effectLst>
                <a:outerShdw blurRad="38100" dist="38100" dir="2700000" algn="tl">
                  <a:srgbClr val="000000">
                    <a:alpha val="43137"/>
                  </a:srgbClr>
                </a:outerShdw>
              </a:effectLst>
              <a:latin typeface="Comic Sans MS" pitchFamily="66" charset="0"/>
            </a:endParaRPr>
          </a:p>
          <a:p>
            <a:endPar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endParaRPr>
          </a:p>
          <a:p>
            <a:endPar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itchFamily="66" charset="0"/>
            </a:endParaRPr>
          </a:p>
        </p:txBody>
      </p:sp>
    </p:spTree>
  </p:cSld>
  <p:clrMapOvr>
    <a:masterClrMapping/>
  </p:clrMapOvr>
  <p:transition spd="med">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571612"/>
            <a:ext cx="8229600" cy="4221365"/>
          </a:xfrm>
          <a:effectLst>
            <a:outerShdw blurRad="50800" dist="38100" dir="5400000" algn="t" rotWithShape="0">
              <a:prstClr val="black">
                <a:alpha val="40000"/>
              </a:prstClr>
            </a:outerShdw>
          </a:effectLst>
        </p:spPr>
        <p:txBody>
          <a:bodyPr>
            <a:normAutofit/>
          </a:bodyPr>
          <a:lstStyle/>
          <a:p>
            <a:pPr>
              <a:buNone/>
            </a:pPr>
            <a:endParaRPr lang="ru-RU" sz="1600" b="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endParaRPr>
          </a:p>
          <a:p>
            <a:pPr>
              <a:buNone/>
            </a:pPr>
            <a:r>
              <a:rPr lang="ru-RU" sz="1600" b="1" i="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Любоваться –</a:t>
            </a:r>
            <a:r>
              <a:rPr lang="ru-RU" sz="16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 </a:t>
            </a:r>
            <a:r>
              <a:rPr lang="ru-RU" sz="1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восхищаться, восторгаться         </a:t>
            </a:r>
            <a:r>
              <a:rPr lang="ru-RU" sz="1600" b="1" i="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Завораживать -</a:t>
            </a:r>
            <a:r>
              <a:rPr lang="ru-RU" sz="1600" b="1" i="1" dirty="0" smtClean="0">
                <a:solidFill>
                  <a:schemeClr val="tx2">
                    <a:lumMod val="40000"/>
                    <a:lumOff val="60000"/>
                  </a:schemeClr>
                </a:solidFill>
                <a:effectLst>
                  <a:outerShdw blurRad="38100" dist="38100" dir="2700000" algn="tl">
                    <a:srgbClr val="000000">
                      <a:alpha val="43137"/>
                    </a:srgbClr>
                  </a:outerShdw>
                </a:effectLst>
                <a:latin typeface="Comic Sans MS" pitchFamily="66" charset="0"/>
              </a:rPr>
              <a:t> </a:t>
            </a:r>
            <a:r>
              <a:rPr lang="ru-RU" sz="1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очаровывать</a:t>
            </a:r>
          </a:p>
          <a:p>
            <a:pPr>
              <a:buNone/>
            </a:pPr>
            <a:r>
              <a:rPr lang="ru-RU" sz="1600" b="1" i="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Вдохновить –</a:t>
            </a:r>
            <a:r>
              <a:rPr lang="ru-RU" sz="1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воодушевить                         </a:t>
            </a:r>
            <a:r>
              <a:rPr lang="ru-RU" sz="1600" b="1" i="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Волшебный - </a:t>
            </a:r>
            <a:r>
              <a:rPr lang="ru-RU" sz="1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сказочный                         </a:t>
            </a:r>
          </a:p>
          <a:p>
            <a:pPr>
              <a:buNone/>
            </a:pPr>
            <a:r>
              <a:rPr lang="ru-RU" sz="1600" b="1" i="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Чудесный – </a:t>
            </a:r>
            <a:r>
              <a:rPr lang="ru-RU" sz="1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прекрасный, великолепный         </a:t>
            </a:r>
            <a:r>
              <a:rPr lang="ru-RU" sz="1600" b="1" i="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Особенный - </a:t>
            </a:r>
            <a:r>
              <a:rPr lang="ru-RU" sz="1600" b="1" i="1" dirty="0" smtClean="0">
                <a:solidFill>
                  <a:schemeClr val="bg1"/>
                </a:solidFill>
                <a:effectLst>
                  <a:outerShdw blurRad="38100" dist="38100" dir="2700000" algn="tl">
                    <a:srgbClr val="000000">
                      <a:alpha val="43137"/>
                    </a:srgbClr>
                  </a:outerShdw>
                </a:effectLst>
                <a:latin typeface="Comic Sans MS" pitchFamily="66" charset="0"/>
              </a:rPr>
              <a:t> </a:t>
            </a:r>
            <a:r>
              <a:rPr lang="ru-RU" sz="1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неповторимый</a:t>
            </a:r>
            <a:endParaRPr lang="ru-RU" sz="1600" b="1" i="1" dirty="0" smtClean="0">
              <a:solidFill>
                <a:schemeClr val="bg1"/>
              </a:solidFill>
              <a:effectLst>
                <a:outerShdw blurRad="38100" dist="38100" dir="2700000" algn="tl">
                  <a:srgbClr val="000000">
                    <a:alpha val="43137"/>
                  </a:srgbClr>
                </a:outerShdw>
              </a:effectLst>
              <a:latin typeface="Comic Sans MS" pitchFamily="66" charset="0"/>
            </a:endParaRPr>
          </a:p>
          <a:p>
            <a:pPr>
              <a:buNone/>
            </a:pPr>
            <a:endParaRPr lang="ru-RU" sz="1600" b="1" i="1" dirty="0" smtClean="0">
              <a:solidFill>
                <a:schemeClr val="bg1"/>
              </a:solidFill>
              <a:effectLst>
                <a:outerShdw blurRad="38100" dist="38100" dir="2700000" algn="tl">
                  <a:srgbClr val="000000">
                    <a:alpha val="43137"/>
                  </a:srgbClr>
                </a:outerShdw>
              </a:effectLst>
              <a:latin typeface="Comic Sans MS" pitchFamily="66" charset="0"/>
            </a:endParaRPr>
          </a:p>
          <a:p>
            <a:pPr>
              <a:buNone/>
            </a:pPr>
            <a:endParaRPr lang="ru-RU" sz="1600" b="1" i="1" dirty="0" smtClean="0">
              <a:solidFill>
                <a:schemeClr val="bg1"/>
              </a:solidFill>
              <a:effectLst>
                <a:outerShdw blurRad="38100" dist="38100" dir="2700000" algn="tl">
                  <a:srgbClr val="000000">
                    <a:alpha val="43137"/>
                  </a:srgbClr>
                </a:outerShdw>
              </a:effectLst>
              <a:latin typeface="Comic Sans MS" pitchFamily="66" charset="0"/>
            </a:endParaRPr>
          </a:p>
          <a:p>
            <a:pPr>
              <a:buNone/>
            </a:pPr>
            <a:endParaRPr lang="ru-RU" sz="1800" b="1" i="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endParaRPr>
          </a:p>
          <a:p>
            <a:pPr>
              <a:buNone/>
            </a:pPr>
            <a:endParaRPr lang="ru-RU" sz="1800" b="1" i="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endParaRPr>
          </a:p>
          <a:p>
            <a:pPr>
              <a:buNone/>
            </a:pPr>
            <a:endParaRPr lang="ru-RU" sz="1800" b="1" i="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endParaRPr>
          </a:p>
          <a:p>
            <a:pPr>
              <a:buNone/>
            </a:pPr>
            <a:r>
              <a:rPr lang="ru-RU" sz="1800" b="1" i="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Вечер – </a:t>
            </a:r>
            <a:r>
              <a:rPr lang="ru-RU" sz="1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утро   </a:t>
            </a:r>
            <a:r>
              <a:rPr lang="ru-RU" sz="1800" b="1" i="1" dirty="0" smtClean="0">
                <a:solidFill>
                  <a:schemeClr val="bg1"/>
                </a:solidFill>
                <a:effectLst>
                  <a:outerShdw blurRad="38100" dist="38100" dir="2700000" algn="tl">
                    <a:srgbClr val="000000">
                      <a:alpha val="43137"/>
                    </a:srgbClr>
                  </a:outerShdw>
                </a:effectLst>
                <a:latin typeface="Comic Sans MS" pitchFamily="66" charset="0"/>
              </a:rPr>
              <a:t>                                 </a:t>
            </a:r>
            <a:r>
              <a:rPr lang="ru-RU" sz="1800" b="1" i="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Закат -</a:t>
            </a:r>
            <a:r>
              <a:rPr lang="ru-RU" sz="1800" b="1" i="1" dirty="0" smtClean="0">
                <a:solidFill>
                  <a:schemeClr val="bg1"/>
                </a:solidFill>
                <a:effectLst>
                  <a:outerShdw blurRad="38100" dist="38100" dir="2700000" algn="tl">
                    <a:srgbClr val="000000">
                      <a:alpha val="43137"/>
                    </a:srgbClr>
                  </a:outerShdw>
                </a:effectLst>
                <a:latin typeface="Comic Sans MS" pitchFamily="66" charset="0"/>
              </a:rPr>
              <a:t> </a:t>
            </a:r>
            <a:r>
              <a:rPr lang="ru-RU" sz="1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восход </a:t>
            </a:r>
            <a:endParaRPr lang="ru-RU" sz="1800" b="1" i="1" dirty="0" smtClean="0">
              <a:solidFill>
                <a:schemeClr val="bg1"/>
              </a:solidFill>
              <a:effectLst>
                <a:outerShdw blurRad="38100" dist="38100" dir="2700000" algn="tl">
                  <a:srgbClr val="000000">
                    <a:alpha val="43137"/>
                  </a:srgbClr>
                </a:outerShdw>
              </a:effectLst>
              <a:latin typeface="Comic Sans MS" pitchFamily="66" charset="0"/>
            </a:endParaRPr>
          </a:p>
          <a:p>
            <a:pPr>
              <a:buNone/>
            </a:pPr>
            <a:r>
              <a:rPr lang="ru-RU" sz="1800" b="1" i="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Огонь –</a:t>
            </a:r>
            <a:r>
              <a:rPr lang="ru-RU" sz="1800" b="1" i="1" dirty="0" smtClean="0">
                <a:solidFill>
                  <a:schemeClr val="bg1"/>
                </a:solidFill>
                <a:effectLst>
                  <a:outerShdw blurRad="38100" dist="38100" dir="2700000" algn="tl">
                    <a:srgbClr val="000000">
                      <a:alpha val="43137"/>
                    </a:srgbClr>
                  </a:outerShdw>
                </a:effectLst>
                <a:latin typeface="Comic Sans MS" pitchFamily="66" charset="0"/>
              </a:rPr>
              <a:t> </a:t>
            </a:r>
            <a:r>
              <a:rPr lang="ru-RU" sz="1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вода    </a:t>
            </a:r>
            <a:r>
              <a:rPr lang="ru-RU" sz="1800" b="1" i="1" dirty="0" smtClean="0">
                <a:solidFill>
                  <a:schemeClr val="bg1"/>
                </a:solidFill>
                <a:effectLst>
                  <a:outerShdw blurRad="38100" dist="38100" dir="2700000" algn="tl">
                    <a:srgbClr val="000000">
                      <a:alpha val="43137"/>
                    </a:srgbClr>
                  </a:outerShdw>
                </a:effectLst>
                <a:latin typeface="Comic Sans MS" pitchFamily="66" charset="0"/>
              </a:rPr>
              <a:t>                                </a:t>
            </a:r>
            <a:r>
              <a:rPr lang="ru-RU" sz="1800" b="1" i="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Любить - </a:t>
            </a:r>
            <a:r>
              <a:rPr lang="ru-RU" sz="1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ненавидеть</a:t>
            </a:r>
            <a:endParaRPr lang="ru-RU" sz="1800" b="1" i="1" dirty="0" smtClean="0">
              <a:solidFill>
                <a:schemeClr val="bg1"/>
              </a:solidFill>
              <a:effectLst>
                <a:outerShdw blurRad="38100" dist="38100" dir="2700000" algn="tl">
                  <a:srgbClr val="000000">
                    <a:alpha val="43137"/>
                  </a:srgbClr>
                </a:outerShdw>
              </a:effectLst>
              <a:latin typeface="Comic Sans MS" pitchFamily="66" charset="0"/>
            </a:endParaRPr>
          </a:p>
          <a:p>
            <a:pPr>
              <a:buNone/>
            </a:pPr>
            <a:r>
              <a:rPr lang="ru-RU" sz="1800" b="1" i="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Темный –</a:t>
            </a:r>
            <a:r>
              <a:rPr lang="ru-RU" sz="1800" b="1" i="1" dirty="0" smtClean="0">
                <a:solidFill>
                  <a:schemeClr val="bg1"/>
                </a:solidFill>
                <a:effectLst>
                  <a:outerShdw blurRad="38100" dist="38100" dir="2700000" algn="tl">
                    <a:srgbClr val="000000">
                      <a:alpha val="43137"/>
                    </a:srgbClr>
                  </a:outerShdw>
                </a:effectLst>
                <a:latin typeface="Comic Sans MS" pitchFamily="66" charset="0"/>
              </a:rPr>
              <a:t> </a:t>
            </a:r>
            <a:r>
              <a:rPr lang="ru-RU" sz="1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светлый   </a:t>
            </a:r>
            <a:r>
              <a:rPr lang="ru-RU" sz="1800" b="1" i="1" dirty="0" smtClean="0">
                <a:solidFill>
                  <a:schemeClr val="bg1"/>
                </a:solidFill>
                <a:effectLst>
                  <a:outerShdw blurRad="38100" dist="38100" dir="2700000" algn="tl">
                    <a:srgbClr val="000000">
                      <a:alpha val="43137"/>
                    </a:srgbClr>
                  </a:outerShdw>
                </a:effectLst>
                <a:latin typeface="Comic Sans MS" pitchFamily="66" charset="0"/>
              </a:rPr>
              <a:t>                          </a:t>
            </a:r>
            <a:r>
              <a:rPr lang="ru-RU" sz="1800" b="1" i="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Мечта - </a:t>
            </a:r>
            <a:r>
              <a:rPr lang="ru-RU" sz="1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реальность</a:t>
            </a:r>
          </a:p>
          <a:p>
            <a:pPr>
              <a:buNone/>
            </a:pPr>
            <a:endParaRPr lang="ru-RU" sz="1800" b="1" i="1" dirty="0" smtClean="0">
              <a:solidFill>
                <a:schemeClr val="bg1"/>
              </a:solidFill>
              <a:effectLst>
                <a:outerShdw blurRad="38100" dist="38100" dir="2700000" algn="tl">
                  <a:srgbClr val="000000">
                    <a:alpha val="43137"/>
                  </a:srgbClr>
                </a:outerShdw>
              </a:effectLst>
              <a:latin typeface="Comic Sans MS" pitchFamily="66" charset="0"/>
            </a:endParaRPr>
          </a:p>
          <a:p>
            <a:pPr>
              <a:buNone/>
            </a:pPr>
            <a:endParaRPr lang="ru-RU" sz="1600" b="1" i="1" dirty="0" smtClean="0">
              <a:solidFill>
                <a:schemeClr val="bg1"/>
              </a:solidFill>
              <a:effectLst>
                <a:outerShdw blurRad="38100" dist="38100" dir="2700000" algn="tl">
                  <a:srgbClr val="000000">
                    <a:alpha val="43137"/>
                  </a:srgbClr>
                </a:outerShdw>
              </a:effectLst>
              <a:latin typeface="Comic Sans MS" pitchFamily="66" charset="0"/>
            </a:endParaRPr>
          </a:p>
          <a:p>
            <a:pPr>
              <a:buNone/>
            </a:pPr>
            <a:endParaRPr lang="ru-RU" sz="1600" b="1" i="1" dirty="0" smtClean="0">
              <a:solidFill>
                <a:schemeClr val="bg1"/>
              </a:solidFill>
              <a:effectLst>
                <a:outerShdw blurRad="38100" dist="38100" dir="2700000" algn="tl">
                  <a:srgbClr val="000000">
                    <a:alpha val="43137"/>
                  </a:srgbClr>
                </a:outerShdw>
              </a:effectLst>
              <a:latin typeface="Comic Sans MS" pitchFamily="66" charset="0"/>
            </a:endParaRPr>
          </a:p>
          <a:p>
            <a:pPr>
              <a:buNone/>
            </a:pPr>
            <a:endParaRPr lang="ru-RU" sz="1800" b="1" i="1" dirty="0">
              <a:solidFill>
                <a:schemeClr val="tx2">
                  <a:lumMod val="40000"/>
                  <a:lumOff val="60000"/>
                </a:schemeClr>
              </a:solidFill>
              <a:effectLst>
                <a:outerShdw blurRad="38100" dist="38100" dir="2700000" algn="tl">
                  <a:srgbClr val="000000">
                    <a:alpha val="43137"/>
                  </a:srgbClr>
                </a:outerShdw>
              </a:effectLst>
              <a:latin typeface="Comic Sans MS" pitchFamily="66" charset="0"/>
            </a:endParaRPr>
          </a:p>
        </p:txBody>
      </p:sp>
      <p:sp>
        <p:nvSpPr>
          <p:cNvPr id="6" name="Заголовок 5"/>
          <p:cNvSpPr>
            <a:spLocks noGrp="1"/>
          </p:cNvSpPr>
          <p:nvPr>
            <p:ph type="title"/>
          </p:nvPr>
        </p:nvSpPr>
        <p:spPr>
          <a:xfrm>
            <a:off x="1785918" y="274638"/>
            <a:ext cx="5429288" cy="1143000"/>
          </a:xfrm>
          <a:effectLst>
            <a:outerShdw blurRad="50800" dist="38100" dir="5400000" algn="t" rotWithShape="0">
              <a:prstClr val="black">
                <a:alpha val="40000"/>
              </a:prstClr>
            </a:outerShdw>
          </a:effectLst>
        </p:spPr>
        <p:txBody>
          <a:bodyPr>
            <a:normAutofit/>
          </a:bodyPr>
          <a:lstStyle/>
          <a:p>
            <a:pPr algn="ctr"/>
            <a:r>
              <a:rPr lang="ru-RU" sz="3200" i="1" dirty="0" smtClean="0">
                <a:solidFill>
                  <a:srgbClr val="00FFFF"/>
                </a:solidFill>
                <a:latin typeface="Comic Sans MS" pitchFamily="66" charset="0"/>
              </a:rPr>
              <a:t>  Проверим</a:t>
            </a:r>
            <a:endParaRPr lang="ru-RU" sz="3200" i="1" dirty="0">
              <a:solidFill>
                <a:srgbClr val="00FFFF"/>
              </a:solidFill>
              <a:latin typeface="Comic Sans MS" pitchFamily="66" charset="0"/>
            </a:endParaRPr>
          </a:p>
        </p:txBody>
      </p:sp>
      <p:sp>
        <p:nvSpPr>
          <p:cNvPr id="7" name="Стрелка вправо с вырезом 6"/>
          <p:cNvSpPr/>
          <p:nvPr/>
        </p:nvSpPr>
        <p:spPr>
          <a:xfrm rot="1800000">
            <a:off x="2185833" y="1088123"/>
            <a:ext cx="428628" cy="285752"/>
          </a:xfrm>
          <a:prstGeom prst="notch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8" name="Стрелка вправо с вырезом 7"/>
          <p:cNvSpPr/>
          <p:nvPr/>
        </p:nvSpPr>
        <p:spPr>
          <a:xfrm rot="7860000">
            <a:off x="6534945" y="1112712"/>
            <a:ext cx="428628" cy="285752"/>
          </a:xfrm>
          <a:prstGeom prst="notch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Tree>
  </p:cSld>
  <p:clrMapOvr>
    <a:masterClrMapping/>
  </p:clrMapOvr>
  <p:transition spd="med">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a:effectLst>
            <a:outerShdw blurRad="50800" dist="38100" dir="5400000" algn="t" rotWithShape="0">
              <a:prstClr val="black">
                <a:alpha val="40000"/>
              </a:prstClr>
            </a:outerShdw>
          </a:effectLst>
        </p:spPr>
        <p:txBody>
          <a:bodyPr>
            <a:normAutofit/>
          </a:bodyPr>
          <a:lstStyle/>
          <a:p>
            <a:pPr algn="ctr"/>
            <a:r>
              <a:rPr lang="ru-RU" sz="2800" i="1" dirty="0" smtClean="0">
                <a:solidFill>
                  <a:srgbClr val="00FFFF"/>
                </a:solidFill>
                <a:effectLst>
                  <a:outerShdw blurRad="38100" dist="38100" dir="2700000" algn="tl">
                    <a:srgbClr val="000000">
                      <a:alpha val="43137"/>
                    </a:srgbClr>
                  </a:outerShdw>
                </a:effectLst>
                <a:latin typeface="Comic Sans MS" pitchFamily="66" charset="0"/>
              </a:rPr>
              <a:t>Найдите слова и выражения, употребленные в переносном значении</a:t>
            </a:r>
            <a:endParaRPr lang="ru-RU" sz="2800" i="1" dirty="0">
              <a:solidFill>
                <a:srgbClr val="00FFFF"/>
              </a:solidFill>
              <a:effectLst>
                <a:outerShdw blurRad="38100" dist="38100" dir="2700000" algn="tl">
                  <a:srgbClr val="000000">
                    <a:alpha val="43137"/>
                  </a:srgbClr>
                </a:outerShdw>
              </a:effectLst>
              <a:latin typeface="Comic Sans MS" pitchFamily="66" charset="0"/>
            </a:endParaRPr>
          </a:p>
        </p:txBody>
      </p:sp>
      <p:sp>
        <p:nvSpPr>
          <p:cNvPr id="3" name="Содержимое 2"/>
          <p:cNvSpPr>
            <a:spLocks noGrp="1"/>
          </p:cNvSpPr>
          <p:nvPr>
            <p:ph idx="1"/>
          </p:nvPr>
        </p:nvSpPr>
        <p:spPr>
          <a:xfrm>
            <a:off x="457200" y="1643050"/>
            <a:ext cx="8229600" cy="4364241"/>
          </a:xfrm>
          <a:effectLst>
            <a:outerShdw blurRad="50800" dist="38100" dir="5400000" algn="t" rotWithShape="0">
              <a:prstClr val="black">
                <a:alpha val="40000"/>
              </a:prstClr>
            </a:outerShdw>
          </a:effectLst>
        </p:spPr>
        <p:txBody>
          <a:bodyPr>
            <a:normAutofit fontScale="92500"/>
          </a:bodyPr>
          <a:lstStyle/>
          <a:p>
            <a:pPr algn="just">
              <a:buNone/>
            </a:pPr>
            <a:r>
              <a:rPr lang="ru-RU" sz="1800" b="1" i="1" dirty="0" smtClean="0">
                <a:effectLst>
                  <a:outerShdw blurRad="38100" dist="38100" dir="2700000" algn="tl">
                    <a:srgbClr val="000000">
                      <a:alpha val="43137"/>
                    </a:srgbClr>
                  </a:outerShdw>
                </a:effectLst>
                <a:latin typeface="Comic Sans MS" pitchFamily="66" charset="0"/>
              </a:rPr>
              <a:t>   </a:t>
            </a:r>
            <a:r>
              <a:rPr lang="ru-RU" sz="2500" b="1" i="1" dirty="0" smtClean="0">
                <a:effectLst>
                  <a:outerShdw blurRad="38100" dist="38100" dir="2700000" algn="tl">
                    <a:srgbClr val="000000">
                      <a:alpha val="43137"/>
                    </a:srgbClr>
                  </a:outerShdw>
                </a:effectLst>
                <a:latin typeface="Comic Sans MS" pitchFamily="66" charset="0"/>
              </a:rPr>
              <a:t>1. Вот охватывает ветер стаи волн объятьем крепким и бросает их с размаха в дикой злобе на утесы, разбивая в пыль и брызги изумрудные громады. (М. Горький.) 2. Испуганно жмутся друг к другу дома, в застывшие ставни стучится зима. (М. Исаковский.) 3. Среди широкого двора воздушной паутины ткани блестят, как сеть из серебра. (И. Бунин.) 4. И сбежались с уральской кручи горностаевым мехом тучи. (Н. Асеев.) 5. Целый день осыпаются с кленов силуэты багряных сердец. (Н. Заболоцкий.) 6. Отговорила роща золотая березовым веселым языком. (С. Есенин.)</a:t>
            </a:r>
            <a:endParaRPr lang="ru-RU" sz="2500" b="1" i="1"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outerShdw blurRad="50800" dist="38100" dir="5400000" algn="t" rotWithShape="0">
              <a:prstClr val="black">
                <a:alpha val="40000"/>
              </a:prstClr>
            </a:outerShdw>
          </a:effectLst>
        </p:spPr>
        <p:txBody>
          <a:bodyPr>
            <a:normAutofit/>
          </a:bodyPr>
          <a:lstStyle/>
          <a:p>
            <a:pPr algn="ctr"/>
            <a:r>
              <a:rPr lang="ru-RU" sz="2000" dirty="0" smtClean="0">
                <a:solidFill>
                  <a:schemeClr val="tx1"/>
                </a:solidFill>
                <a:latin typeface="Comic Sans MS" pitchFamily="66" charset="0"/>
              </a:rPr>
              <a:t>Основные речевые ошибки, обусловленные нарушением лексических норм</a:t>
            </a:r>
            <a:endParaRPr lang="ru-RU" sz="2000" dirty="0">
              <a:solidFill>
                <a:schemeClr val="tx1"/>
              </a:solidFill>
              <a:latin typeface="Comic Sans MS" pitchFamily="66" charset="0"/>
            </a:endParaRPr>
          </a:p>
        </p:txBody>
      </p:sp>
      <p:graphicFrame>
        <p:nvGraphicFramePr>
          <p:cNvPr id="4" name="Содержимое 3"/>
          <p:cNvGraphicFramePr>
            <a:graphicFrameLocks noGrp="1"/>
          </p:cNvGraphicFramePr>
          <p:nvPr>
            <p:ph idx="1"/>
          </p:nvPr>
        </p:nvGraphicFramePr>
        <p:xfrm>
          <a:off x="-3" y="1285861"/>
          <a:ext cx="9144002" cy="5074920"/>
        </p:xfrm>
        <a:graphic>
          <a:graphicData uri="http://schemas.openxmlformats.org/drawingml/2006/table">
            <a:tbl>
              <a:tblPr firstRow="1" bandRow="1">
                <a:tableStyleId>{5C22544A-7EE6-4342-B048-85BDC9FD1C3A}</a:tableStyleId>
              </a:tblPr>
              <a:tblGrid>
                <a:gridCol w="2951260"/>
                <a:gridCol w="3096371"/>
                <a:gridCol w="3096371"/>
              </a:tblGrid>
              <a:tr h="157678">
                <a:tc>
                  <a:txBody>
                    <a:bodyPr/>
                    <a:lstStyle/>
                    <a:p>
                      <a:pPr algn="ctr"/>
                      <a:r>
                        <a:rPr lang="ru-RU" sz="900" dirty="0" smtClean="0">
                          <a:effectLst>
                            <a:outerShdw blurRad="38100" dist="38100" dir="2700000" algn="tl">
                              <a:srgbClr val="000000">
                                <a:alpha val="43137"/>
                              </a:srgbClr>
                            </a:outerShdw>
                          </a:effectLst>
                          <a:latin typeface="Comic Sans MS" pitchFamily="66" charset="0"/>
                        </a:rPr>
                        <a:t>Вид ошибки</a:t>
                      </a:r>
                      <a:endParaRPr lang="ru-RU" sz="900" dirty="0">
                        <a:effectLst>
                          <a:outerShdw blurRad="38100" dist="38100" dir="2700000" algn="tl">
                            <a:srgbClr val="000000">
                              <a:alpha val="43137"/>
                            </a:srgbClr>
                          </a:outerShdw>
                        </a:effectLst>
                        <a:latin typeface="Comic Sans MS" pitchFamily="66" charset="0"/>
                      </a:endParaRPr>
                    </a:p>
                  </a:txBody>
                  <a:tcPr/>
                </a:tc>
                <a:tc>
                  <a:txBody>
                    <a:bodyPr/>
                    <a:lstStyle/>
                    <a:p>
                      <a:pPr algn="ctr"/>
                      <a:r>
                        <a:rPr lang="ru-RU" sz="900" dirty="0" smtClean="0">
                          <a:effectLst>
                            <a:outerShdw blurRad="38100" dist="38100" dir="2700000" algn="tl">
                              <a:srgbClr val="000000">
                                <a:alpha val="43137"/>
                              </a:srgbClr>
                            </a:outerShdw>
                          </a:effectLst>
                          <a:latin typeface="Comic Sans MS" pitchFamily="66" charset="0"/>
                        </a:rPr>
                        <a:t>Примеры</a:t>
                      </a:r>
                      <a:endParaRPr lang="ru-RU" sz="900" dirty="0">
                        <a:effectLst>
                          <a:outerShdw blurRad="38100" dist="38100" dir="2700000" algn="tl">
                            <a:srgbClr val="000000">
                              <a:alpha val="43137"/>
                            </a:srgbClr>
                          </a:outerShdw>
                        </a:effectLst>
                        <a:latin typeface="Comic Sans MS" pitchFamily="66" charset="0"/>
                      </a:endParaRPr>
                    </a:p>
                  </a:txBody>
                  <a:tcPr/>
                </a:tc>
                <a:tc>
                  <a:txBody>
                    <a:bodyPr/>
                    <a:lstStyle/>
                    <a:p>
                      <a:pPr algn="ctr"/>
                      <a:r>
                        <a:rPr lang="ru-RU" sz="900" dirty="0" smtClean="0">
                          <a:effectLst>
                            <a:outerShdw blurRad="38100" dist="38100" dir="2700000" algn="tl">
                              <a:srgbClr val="000000">
                                <a:alpha val="43137"/>
                              </a:srgbClr>
                            </a:outerShdw>
                          </a:effectLst>
                          <a:latin typeface="Comic Sans MS" pitchFamily="66" charset="0"/>
                        </a:rPr>
                        <a:t>Правильный вариант</a:t>
                      </a:r>
                      <a:endParaRPr lang="ru-RU" sz="900" dirty="0">
                        <a:effectLst>
                          <a:outerShdw blurRad="38100" dist="38100" dir="2700000" algn="tl">
                            <a:srgbClr val="000000">
                              <a:alpha val="43137"/>
                            </a:srgbClr>
                          </a:outerShdw>
                        </a:effectLst>
                        <a:latin typeface="Comic Sans MS" pitchFamily="66" charset="0"/>
                      </a:endParaRPr>
                    </a:p>
                  </a:txBody>
                  <a:tcPr/>
                </a:tc>
              </a:tr>
              <a:tr h="252285">
                <a:tc>
                  <a:txBody>
                    <a:bodyPr/>
                    <a:lstStyle/>
                    <a:p>
                      <a:pPr algn="l"/>
                      <a:r>
                        <a:rPr lang="ru-RU" sz="900" b="1" dirty="0" smtClean="0">
                          <a:effectLst>
                            <a:outerShdw blurRad="38100" dist="38100" dir="2700000" algn="tl">
                              <a:srgbClr val="000000">
                                <a:alpha val="43137"/>
                              </a:srgbClr>
                            </a:outerShdw>
                          </a:effectLst>
                          <a:latin typeface="Comic Sans MS" pitchFamily="66" charset="0"/>
                        </a:rPr>
                        <a:t>1. Употребление слова в несвойственном ему значении</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r>
                        <a:rPr lang="ru-RU" sz="900" b="1" dirty="0" smtClean="0">
                          <a:effectLst>
                            <a:outerShdw blurRad="38100" dist="38100" dir="2700000" algn="tl">
                              <a:srgbClr val="000000">
                                <a:alpha val="43137"/>
                              </a:srgbClr>
                            </a:outerShdw>
                          </a:effectLst>
                          <a:latin typeface="Comic Sans MS" pitchFamily="66" charset="0"/>
                        </a:rPr>
                        <a:t>Всю четвертую декаду апреля было холодно.</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r>
                        <a:rPr lang="ru-RU" sz="900" b="1" dirty="0" smtClean="0">
                          <a:effectLst>
                            <a:outerShdw blurRad="38100" dist="38100" dir="2700000" algn="tl">
                              <a:srgbClr val="000000">
                                <a:alpha val="43137"/>
                              </a:srgbClr>
                            </a:outerShdw>
                          </a:effectLst>
                          <a:latin typeface="Comic Sans MS" pitchFamily="66" charset="0"/>
                        </a:rPr>
                        <a:t>Всю последнюю декаду апреля было холодно.</a:t>
                      </a:r>
                    </a:p>
                    <a:p>
                      <a:endParaRPr lang="ru-RU" sz="900" b="1" dirty="0">
                        <a:effectLst>
                          <a:outerShdw blurRad="38100" dist="38100" dir="2700000" algn="tl">
                            <a:srgbClr val="000000">
                              <a:alpha val="43137"/>
                            </a:srgbClr>
                          </a:outerShdw>
                        </a:effectLst>
                        <a:latin typeface="Comic Sans MS" pitchFamily="66" charset="0"/>
                      </a:endParaRPr>
                    </a:p>
                  </a:txBody>
                  <a:tcPr/>
                </a:tc>
              </a:tr>
              <a:tr h="157678">
                <a:tc>
                  <a:txBody>
                    <a:bodyPr/>
                    <a:lstStyle/>
                    <a:p>
                      <a:r>
                        <a:rPr lang="ru-RU" sz="900" b="1" dirty="0" smtClean="0">
                          <a:effectLst>
                            <a:outerShdw blurRad="38100" dist="38100" dir="2700000" algn="tl">
                              <a:srgbClr val="000000">
                                <a:alpha val="43137"/>
                              </a:srgbClr>
                            </a:outerShdw>
                          </a:effectLst>
                          <a:latin typeface="Comic Sans MS" pitchFamily="66" charset="0"/>
                        </a:rPr>
                        <a:t>2. Нарушение лексической сочетаемости слов</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r>
                        <a:rPr lang="ru-RU" sz="900" b="1" dirty="0" smtClean="0">
                          <a:effectLst>
                            <a:outerShdw blurRad="38100" dist="38100" dir="2700000" algn="tl">
                              <a:srgbClr val="000000">
                                <a:alpha val="43137"/>
                              </a:srgbClr>
                            </a:outerShdw>
                          </a:effectLst>
                          <a:latin typeface="Comic Sans MS" pitchFamily="66" charset="0"/>
                        </a:rPr>
                        <a:t>У Ирины карие волосы и зеленые глаза.</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r>
                        <a:rPr lang="ru-RU" sz="900" b="1" dirty="0" smtClean="0">
                          <a:effectLst>
                            <a:outerShdw blurRad="38100" dist="38100" dir="2700000" algn="tl">
                              <a:srgbClr val="000000">
                                <a:alpha val="43137"/>
                              </a:srgbClr>
                            </a:outerShdw>
                          </a:effectLst>
                          <a:latin typeface="Comic Sans MS" pitchFamily="66" charset="0"/>
                        </a:rPr>
                        <a:t>У Ирины каштановые волосы и зеленые глаза.</a:t>
                      </a:r>
                      <a:endParaRPr lang="ru-RU" sz="900" b="1" dirty="0">
                        <a:effectLst>
                          <a:outerShdw blurRad="38100" dist="38100" dir="2700000" algn="tl">
                            <a:srgbClr val="000000">
                              <a:alpha val="43137"/>
                            </a:srgbClr>
                          </a:outerShdw>
                        </a:effectLst>
                        <a:latin typeface="Comic Sans MS" pitchFamily="66" charset="0"/>
                      </a:endParaRPr>
                    </a:p>
                  </a:txBody>
                  <a:tcPr/>
                </a:tc>
              </a:tr>
              <a:tr h="441500">
                <a:tc>
                  <a:txBody>
                    <a:bodyPr/>
                    <a:lstStyle/>
                    <a:p>
                      <a:r>
                        <a:rPr lang="ru-RU" sz="900" b="1" dirty="0" smtClean="0">
                          <a:effectLst>
                            <a:outerShdw blurRad="38100" dist="38100" dir="2700000" algn="tl">
                              <a:srgbClr val="000000">
                                <a:alpha val="43137"/>
                              </a:srgbClr>
                            </a:outerShdw>
                          </a:effectLst>
                          <a:latin typeface="Comic Sans MS" pitchFamily="66" charset="0"/>
                        </a:rPr>
                        <a:t>3. Употребление многозначных слов или омонимов,</a:t>
                      </a:r>
                      <a:r>
                        <a:rPr lang="ru-RU" sz="900" b="1" baseline="0" dirty="0" smtClean="0">
                          <a:effectLst>
                            <a:outerShdw blurRad="38100" dist="38100" dir="2700000" algn="tl">
                              <a:srgbClr val="000000">
                                <a:alpha val="43137"/>
                              </a:srgbClr>
                            </a:outerShdw>
                          </a:effectLst>
                          <a:latin typeface="Comic Sans MS" pitchFamily="66" charset="0"/>
                        </a:rPr>
                        <a:t> приводящее к двусмысленности высказывания</a:t>
                      </a:r>
                    </a:p>
                    <a:p>
                      <a:endParaRPr lang="ru-RU" sz="900" b="1" baseline="0" dirty="0" smtClean="0">
                        <a:effectLst>
                          <a:outerShdw blurRad="38100" dist="38100" dir="2700000" algn="tl">
                            <a:srgbClr val="000000">
                              <a:alpha val="43137"/>
                            </a:srgbClr>
                          </a:outerShdw>
                        </a:effectLst>
                        <a:latin typeface="Comic Sans MS" pitchFamily="66" charset="0"/>
                      </a:endParaRPr>
                    </a:p>
                  </a:txBody>
                  <a:tcPr/>
                </a:tc>
                <a:tc>
                  <a:txBody>
                    <a:bodyPr/>
                    <a:lstStyle/>
                    <a:p>
                      <a:r>
                        <a:rPr lang="ru-RU" sz="900" b="1" dirty="0" smtClean="0">
                          <a:effectLst>
                            <a:outerShdw blurRad="38100" dist="38100" dir="2700000" algn="tl">
                              <a:srgbClr val="000000">
                                <a:alpha val="43137"/>
                              </a:srgbClr>
                            </a:outerShdw>
                          </a:effectLst>
                          <a:latin typeface="Comic Sans MS" pitchFamily="66" charset="0"/>
                        </a:rPr>
                        <a:t>На олимпиаде по русскому</a:t>
                      </a:r>
                      <a:r>
                        <a:rPr lang="ru-RU" sz="900" b="1" baseline="0" dirty="0" smtClean="0">
                          <a:effectLst>
                            <a:outerShdw blurRad="38100" dist="38100" dir="2700000" algn="tl">
                              <a:srgbClr val="000000">
                                <a:alpha val="43137"/>
                              </a:srgbClr>
                            </a:outerShdw>
                          </a:effectLst>
                          <a:latin typeface="Comic Sans MS" pitchFamily="66" charset="0"/>
                        </a:rPr>
                        <a:t> языку я потерял очки из-за невнимательности.</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dirty="0" smtClean="0">
                          <a:effectLst>
                            <a:outerShdw blurRad="38100" dist="38100" dir="2700000" algn="tl">
                              <a:srgbClr val="000000">
                                <a:alpha val="43137"/>
                              </a:srgbClr>
                            </a:outerShdw>
                          </a:effectLst>
                          <a:latin typeface="Comic Sans MS" pitchFamily="66" charset="0"/>
                        </a:rPr>
                        <a:t>На олимпиаде по русскому</a:t>
                      </a:r>
                      <a:r>
                        <a:rPr lang="ru-RU" sz="900" b="1" baseline="0" dirty="0" smtClean="0">
                          <a:effectLst>
                            <a:outerShdw blurRad="38100" dist="38100" dir="2700000" algn="tl">
                              <a:srgbClr val="000000">
                                <a:alpha val="43137"/>
                              </a:srgbClr>
                            </a:outerShdw>
                          </a:effectLst>
                          <a:latin typeface="Comic Sans MS" pitchFamily="66" charset="0"/>
                        </a:rPr>
                        <a:t> языку я потерял баллы из-за невнимательности.</a:t>
                      </a:r>
                      <a:endParaRPr lang="ru-RU" sz="900" b="1" dirty="0" smtClean="0">
                        <a:effectLst>
                          <a:outerShdw blurRad="38100" dist="38100" dir="2700000" algn="tl">
                            <a:srgbClr val="000000">
                              <a:alpha val="43137"/>
                            </a:srgbClr>
                          </a:outerShdw>
                        </a:effectLst>
                        <a:latin typeface="Comic Sans MS" pitchFamily="66" charset="0"/>
                      </a:endParaRPr>
                    </a:p>
                    <a:p>
                      <a:endParaRPr lang="ru-RU" sz="900" b="1" dirty="0">
                        <a:effectLst>
                          <a:outerShdw blurRad="38100" dist="38100" dir="2700000" algn="tl">
                            <a:srgbClr val="000000">
                              <a:alpha val="43137"/>
                            </a:srgbClr>
                          </a:outerShdw>
                        </a:effectLst>
                        <a:latin typeface="Comic Sans MS" pitchFamily="66" charset="0"/>
                      </a:endParaRPr>
                    </a:p>
                  </a:txBody>
                  <a:tcPr/>
                </a:tc>
              </a:tr>
              <a:tr h="157678">
                <a:tc>
                  <a:txBody>
                    <a:bodyPr/>
                    <a:lstStyle/>
                    <a:p>
                      <a:r>
                        <a:rPr lang="ru-RU" sz="900" b="1" dirty="0" smtClean="0">
                          <a:effectLst>
                            <a:outerShdw blurRad="38100" dist="38100" dir="2700000" algn="tl">
                              <a:srgbClr val="000000">
                                <a:alpha val="43137"/>
                              </a:srgbClr>
                            </a:outerShdw>
                          </a:effectLst>
                          <a:latin typeface="Comic Sans MS" pitchFamily="66" charset="0"/>
                        </a:rPr>
                        <a:t>4. Смешение паронимов</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r>
                        <a:rPr lang="ru-RU" sz="900" b="1" dirty="0" smtClean="0">
                          <a:effectLst>
                            <a:outerShdw blurRad="38100" dist="38100" dir="2700000" algn="tl">
                              <a:srgbClr val="000000">
                                <a:alpha val="43137"/>
                              </a:srgbClr>
                            </a:outerShdw>
                          </a:effectLst>
                          <a:latin typeface="Comic Sans MS" pitchFamily="66" charset="0"/>
                        </a:rPr>
                        <a:t>В елочном лесу зеленки обычно не растут.</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r>
                        <a:rPr lang="ru-RU" sz="900" b="1" dirty="0" smtClean="0">
                          <a:effectLst>
                            <a:outerShdw blurRad="38100" dist="38100" dir="2700000" algn="tl">
                              <a:srgbClr val="000000">
                                <a:alpha val="43137"/>
                              </a:srgbClr>
                            </a:outerShdw>
                          </a:effectLst>
                          <a:latin typeface="Comic Sans MS" pitchFamily="66" charset="0"/>
                        </a:rPr>
                        <a:t>В еловом лесу зеленки обычно не растут.</a:t>
                      </a:r>
                      <a:endParaRPr lang="ru-RU" sz="900" b="1" dirty="0">
                        <a:effectLst>
                          <a:outerShdw blurRad="38100" dist="38100" dir="2700000" algn="tl">
                            <a:srgbClr val="000000">
                              <a:alpha val="43137"/>
                            </a:srgbClr>
                          </a:outerShdw>
                        </a:effectLst>
                        <a:latin typeface="Comic Sans MS" pitchFamily="66" charset="0"/>
                      </a:endParaRPr>
                    </a:p>
                  </a:txBody>
                  <a:tcPr/>
                </a:tc>
              </a:tr>
              <a:tr h="252285">
                <a:tc>
                  <a:txBody>
                    <a:bodyPr/>
                    <a:lstStyle/>
                    <a:p>
                      <a:r>
                        <a:rPr lang="ru-RU" sz="900" b="1" dirty="0" smtClean="0">
                          <a:effectLst>
                            <a:outerShdw blurRad="38100" dist="38100" dir="2700000" algn="tl">
                              <a:srgbClr val="000000">
                                <a:alpha val="43137"/>
                              </a:srgbClr>
                            </a:outerShdw>
                          </a:effectLst>
                          <a:latin typeface="Comic Sans MS" pitchFamily="66" charset="0"/>
                        </a:rPr>
                        <a:t>5. Неудачный выбор</a:t>
                      </a:r>
                      <a:r>
                        <a:rPr lang="ru-RU" sz="900" b="1" baseline="0" dirty="0" smtClean="0">
                          <a:effectLst>
                            <a:outerShdw blurRad="38100" dist="38100" dir="2700000" algn="tl">
                              <a:srgbClr val="000000">
                                <a:alpha val="43137"/>
                              </a:srgbClr>
                            </a:outerShdw>
                          </a:effectLst>
                          <a:latin typeface="Comic Sans MS" pitchFamily="66" charset="0"/>
                        </a:rPr>
                        <a:t> одного из синонимов</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r>
                        <a:rPr lang="ru-RU" sz="900" b="1" dirty="0" smtClean="0">
                          <a:effectLst>
                            <a:outerShdw blurRad="38100" dist="38100" dir="2700000" algn="tl">
                              <a:srgbClr val="000000">
                                <a:alpha val="43137"/>
                              </a:srgbClr>
                            </a:outerShdw>
                          </a:effectLst>
                          <a:latin typeface="Comic Sans MS" pitchFamily="66" charset="0"/>
                        </a:rPr>
                        <a:t>Адвокат добивался, чтобы его подзащитного обелили.</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r>
                        <a:rPr lang="ru-RU" sz="900" b="1" dirty="0" smtClean="0">
                          <a:effectLst>
                            <a:outerShdw blurRad="38100" dist="38100" dir="2700000" algn="tl">
                              <a:srgbClr val="000000">
                                <a:alpha val="43137"/>
                              </a:srgbClr>
                            </a:outerShdw>
                          </a:effectLst>
                          <a:latin typeface="Comic Sans MS" pitchFamily="66" charset="0"/>
                        </a:rPr>
                        <a:t>Адвокат добивался, чтобы его подзащитного оправдали.</a:t>
                      </a:r>
                      <a:endParaRPr lang="ru-RU" sz="900" b="1" dirty="0">
                        <a:effectLst>
                          <a:outerShdw blurRad="38100" dist="38100" dir="2700000" algn="tl">
                            <a:srgbClr val="000000">
                              <a:alpha val="43137"/>
                            </a:srgbClr>
                          </a:outerShdw>
                        </a:effectLst>
                        <a:latin typeface="Comic Sans MS" pitchFamily="66" charset="0"/>
                      </a:endParaRPr>
                    </a:p>
                  </a:txBody>
                  <a:tcPr/>
                </a:tc>
              </a:tr>
              <a:tr h="536107">
                <a:tc>
                  <a:txBody>
                    <a:bodyPr/>
                    <a:lstStyle/>
                    <a:p>
                      <a:r>
                        <a:rPr lang="ru-RU" sz="900" b="1" dirty="0" smtClean="0">
                          <a:effectLst>
                            <a:outerShdw blurRad="38100" dist="38100" dir="2700000" algn="tl">
                              <a:srgbClr val="000000">
                                <a:alpha val="43137"/>
                              </a:srgbClr>
                            </a:outerShdw>
                          </a:effectLst>
                          <a:latin typeface="Comic Sans MS" pitchFamily="66" charset="0"/>
                        </a:rPr>
                        <a:t>6.</a:t>
                      </a:r>
                      <a:r>
                        <a:rPr lang="ru-RU" sz="900" b="1" baseline="0" dirty="0" smtClean="0">
                          <a:effectLst>
                            <a:outerShdw blurRad="38100" dist="38100" dir="2700000" algn="tl">
                              <a:srgbClr val="000000">
                                <a:alpha val="43137"/>
                              </a:srgbClr>
                            </a:outerShdw>
                          </a:effectLst>
                          <a:latin typeface="Comic Sans MS" pitchFamily="66" charset="0"/>
                        </a:rPr>
                        <a:t> Употребление лишнего слова</a:t>
                      </a:r>
                    </a:p>
                    <a:p>
                      <a:endParaRPr lang="ru-RU" sz="900" b="1" baseline="0" dirty="0" smtClean="0">
                        <a:effectLst>
                          <a:outerShdw blurRad="38100" dist="38100" dir="2700000" algn="tl">
                            <a:srgbClr val="000000">
                              <a:alpha val="43137"/>
                            </a:srgbClr>
                          </a:outerShdw>
                        </a:effectLst>
                        <a:latin typeface="Comic Sans MS" pitchFamily="66" charset="0"/>
                      </a:endParaRPr>
                    </a:p>
                  </a:txBody>
                  <a:tcPr/>
                </a:tc>
                <a:tc>
                  <a:txBody>
                    <a:bodyPr/>
                    <a:lstStyle/>
                    <a:p>
                      <a:pPr marL="342900" indent="-342900" algn="l">
                        <a:buAutoNum type="arabicPeriod"/>
                      </a:pPr>
                      <a:r>
                        <a:rPr lang="ru-RU" sz="900" b="1" dirty="0" smtClean="0">
                          <a:effectLst>
                            <a:outerShdw blurRad="38100" dist="38100" dir="2700000" algn="tl">
                              <a:srgbClr val="000000">
                                <a:alpha val="43137"/>
                              </a:srgbClr>
                            </a:outerShdw>
                          </a:effectLst>
                          <a:latin typeface="Comic Sans MS" pitchFamily="66" charset="0"/>
                        </a:rPr>
                        <a:t>Моя бабушка любит</a:t>
                      </a:r>
                      <a:r>
                        <a:rPr lang="ru-RU" sz="900" b="1" baseline="0" dirty="0" smtClean="0">
                          <a:effectLst>
                            <a:outerShdw blurRad="38100" dist="38100" dir="2700000" algn="tl">
                              <a:srgbClr val="000000">
                                <a:alpha val="43137"/>
                              </a:srgbClr>
                            </a:outerShdw>
                          </a:effectLst>
                          <a:latin typeface="Comic Sans MS" pitchFamily="66" charset="0"/>
                        </a:rPr>
                        <a:t> </a:t>
                      </a:r>
                      <a:r>
                        <a:rPr lang="ru-RU" sz="900" b="1" dirty="0" smtClean="0">
                          <a:effectLst>
                            <a:outerShdw blurRad="38100" dist="38100" dir="2700000" algn="tl">
                              <a:srgbClr val="000000">
                                <a:alpha val="43137"/>
                              </a:srgbClr>
                            </a:outerShdw>
                          </a:effectLst>
                          <a:latin typeface="Comic Sans MS" pitchFamily="66" charset="0"/>
                        </a:rPr>
                        <a:t>народный фольклор.</a:t>
                      </a:r>
                    </a:p>
                    <a:p>
                      <a:pPr marL="342900" indent="-342900" algn="l">
                        <a:buAutoNum type="arabicPeriod"/>
                      </a:pPr>
                      <a:r>
                        <a:rPr lang="ru-RU" sz="900" b="1" dirty="0" smtClean="0">
                          <a:effectLst>
                            <a:outerShdw blurRad="38100" dist="38100" dir="2700000" algn="tl">
                              <a:srgbClr val="000000">
                                <a:alpha val="43137"/>
                              </a:srgbClr>
                            </a:outerShdw>
                          </a:effectLst>
                          <a:latin typeface="Comic Sans MS" pitchFamily="66" charset="0"/>
                        </a:rPr>
                        <a:t>В своем</a:t>
                      </a:r>
                      <a:r>
                        <a:rPr lang="ru-RU" sz="900" b="1" baseline="0" dirty="0" smtClean="0">
                          <a:effectLst>
                            <a:outerShdw blurRad="38100" dist="38100" dir="2700000" algn="tl">
                              <a:srgbClr val="000000">
                                <a:alpha val="43137"/>
                              </a:srgbClr>
                            </a:outerShdw>
                          </a:effectLst>
                          <a:latin typeface="Comic Sans MS" pitchFamily="66" charset="0"/>
                        </a:rPr>
                        <a:t> стихотворении «Смерть Поэта» </a:t>
                      </a:r>
                    </a:p>
                    <a:p>
                      <a:pPr marL="342900" indent="-342900" algn="l">
                        <a:buNone/>
                      </a:pPr>
                      <a:r>
                        <a:rPr lang="ru-RU" sz="900" b="1" baseline="0" dirty="0" smtClean="0">
                          <a:effectLst>
                            <a:outerShdw blurRad="38100" dist="38100" dir="2700000" algn="tl">
                              <a:srgbClr val="000000">
                                <a:alpha val="43137"/>
                              </a:srgbClr>
                            </a:outerShdw>
                          </a:effectLst>
                          <a:latin typeface="Comic Sans MS" pitchFamily="66" charset="0"/>
                        </a:rPr>
                        <a:t>       М. Ю. Лермонтов обличает тех, кто был виновен в гибели А. С. Пушкина</a:t>
                      </a:r>
                      <a:endParaRPr lang="ru-RU" sz="900" b="1" dirty="0" smtClean="0">
                        <a:effectLst>
                          <a:outerShdw blurRad="38100" dist="38100" dir="2700000" algn="tl">
                            <a:srgbClr val="000000">
                              <a:alpha val="43137"/>
                            </a:srgbClr>
                          </a:outerShdw>
                        </a:effectLst>
                        <a:latin typeface="Comic Sans MS" pitchFamily="66" charset="0"/>
                      </a:endParaRPr>
                    </a:p>
                  </a:txBody>
                  <a:tcPr/>
                </a:tc>
                <a:tc>
                  <a:txBody>
                    <a:bodyPr/>
                    <a:lstStyle/>
                    <a:p>
                      <a:pPr marL="342900" indent="-342900" algn="l">
                        <a:buAutoNum type="arabicPeriod"/>
                      </a:pPr>
                      <a:r>
                        <a:rPr lang="ru-RU" sz="900" b="1" dirty="0" smtClean="0">
                          <a:effectLst>
                            <a:outerShdw blurRad="38100" dist="38100" dir="2700000" algn="tl">
                              <a:srgbClr val="000000">
                                <a:alpha val="43137"/>
                              </a:srgbClr>
                            </a:outerShdw>
                          </a:effectLst>
                          <a:latin typeface="Comic Sans MS" pitchFamily="66" charset="0"/>
                        </a:rPr>
                        <a:t>Моя бабушка любит фольклор.</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ru-RU" sz="900" b="1" dirty="0" smtClean="0">
                          <a:effectLst>
                            <a:outerShdw blurRad="38100" dist="38100" dir="2700000" algn="tl">
                              <a:srgbClr val="000000">
                                <a:alpha val="43137"/>
                              </a:srgbClr>
                            </a:outerShdw>
                          </a:effectLst>
                          <a:latin typeface="Comic Sans MS" pitchFamily="66" charset="0"/>
                        </a:rPr>
                        <a:t>В</a:t>
                      </a:r>
                      <a:r>
                        <a:rPr lang="ru-RU" sz="900" b="1" baseline="0" dirty="0" smtClean="0">
                          <a:effectLst>
                            <a:outerShdw blurRad="38100" dist="38100" dir="2700000" algn="tl">
                              <a:srgbClr val="000000">
                                <a:alpha val="43137"/>
                              </a:srgbClr>
                            </a:outerShdw>
                          </a:effectLst>
                          <a:latin typeface="Comic Sans MS" pitchFamily="66" charset="0"/>
                        </a:rPr>
                        <a:t> стихотворении «Смерть Поэта» </a:t>
                      </a:r>
                    </a:p>
                    <a:p>
                      <a:pPr marL="342900" marR="0" indent="-342900" algn="l" defTabSz="914400" rtl="0" eaLnBrk="1" fontAlgn="auto" latinLnBrk="0" hangingPunct="1">
                        <a:lnSpc>
                          <a:spcPct val="100000"/>
                        </a:lnSpc>
                        <a:spcBef>
                          <a:spcPts val="0"/>
                        </a:spcBef>
                        <a:spcAft>
                          <a:spcPts val="0"/>
                        </a:spcAft>
                        <a:buClrTx/>
                        <a:buSzTx/>
                        <a:buFontTx/>
                        <a:buNone/>
                        <a:tabLst/>
                        <a:defRPr/>
                      </a:pPr>
                      <a:r>
                        <a:rPr lang="ru-RU" sz="900" b="1" baseline="0" dirty="0" smtClean="0">
                          <a:effectLst>
                            <a:outerShdw blurRad="38100" dist="38100" dir="2700000" algn="tl">
                              <a:srgbClr val="000000">
                                <a:alpha val="43137"/>
                              </a:srgbClr>
                            </a:outerShdw>
                          </a:effectLst>
                          <a:latin typeface="Comic Sans MS" pitchFamily="66" charset="0"/>
                        </a:rPr>
                        <a:t>       М. Ю. Лермонтов обличает тех, кто был виновен в гибели А. С. Пушкина</a:t>
                      </a:r>
                      <a:endParaRPr lang="ru-RU" sz="900" b="1" dirty="0" smtClean="0">
                        <a:effectLst>
                          <a:outerShdw blurRad="38100" dist="38100" dir="2700000" algn="tl">
                            <a:srgbClr val="000000">
                              <a:alpha val="43137"/>
                            </a:srgbClr>
                          </a:outerShdw>
                        </a:effectLst>
                        <a:latin typeface="Comic Sans MS" pitchFamily="66" charset="0"/>
                      </a:endParaRPr>
                    </a:p>
                    <a:p>
                      <a:pPr marL="342900" indent="-342900" algn="l">
                        <a:buAutoNum type="arabicPeriod"/>
                      </a:pPr>
                      <a:endParaRPr lang="ru-RU" sz="900" b="1" dirty="0" smtClean="0">
                        <a:effectLst>
                          <a:outerShdw blurRad="38100" dist="38100" dir="2700000" algn="tl">
                            <a:srgbClr val="000000">
                              <a:alpha val="43137"/>
                            </a:srgbClr>
                          </a:outerShdw>
                        </a:effectLst>
                        <a:latin typeface="Comic Sans MS" pitchFamily="66" charset="0"/>
                      </a:endParaRPr>
                    </a:p>
                  </a:txBody>
                  <a:tcPr/>
                </a:tc>
              </a:tr>
              <a:tr h="252285">
                <a:tc>
                  <a:txBody>
                    <a:bodyPr/>
                    <a:lstStyle/>
                    <a:p>
                      <a:r>
                        <a:rPr lang="ru-RU" sz="900" b="1" dirty="0" smtClean="0">
                          <a:effectLst>
                            <a:outerShdw blurRad="38100" dist="38100" dir="2700000" algn="tl">
                              <a:srgbClr val="000000">
                                <a:alpha val="43137"/>
                              </a:srgbClr>
                            </a:outerShdw>
                          </a:effectLst>
                          <a:latin typeface="Comic Sans MS" pitchFamily="66" charset="0"/>
                        </a:rPr>
                        <a:t>7. Пропуск необходимого слова, приводящий к искажению мысли или подмене понятий</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r>
                        <a:rPr lang="ru-RU" sz="900" b="1" dirty="0" smtClean="0">
                          <a:effectLst>
                            <a:outerShdw blurRad="38100" dist="38100" dir="2700000" algn="tl">
                              <a:srgbClr val="000000">
                                <a:alpha val="43137"/>
                              </a:srgbClr>
                            </a:outerShdw>
                          </a:effectLst>
                          <a:latin typeface="Comic Sans MS" pitchFamily="66" charset="0"/>
                        </a:rPr>
                        <a:t>В читальный зал в одежде не входить!</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r>
                        <a:rPr lang="ru-RU" sz="900" b="1" dirty="0" smtClean="0">
                          <a:effectLst>
                            <a:outerShdw blurRad="38100" dist="38100" dir="2700000" algn="tl">
                              <a:srgbClr val="000000">
                                <a:alpha val="43137"/>
                              </a:srgbClr>
                            </a:outerShdw>
                          </a:effectLst>
                          <a:latin typeface="Comic Sans MS" pitchFamily="66" charset="0"/>
                        </a:rPr>
                        <a:t>В читальный зал в верхней одежде не входить!</a:t>
                      </a:r>
                      <a:endParaRPr lang="ru-RU" sz="900" b="1" dirty="0">
                        <a:effectLst>
                          <a:outerShdw blurRad="38100" dist="38100" dir="2700000" algn="tl">
                            <a:srgbClr val="000000">
                              <a:alpha val="43137"/>
                            </a:srgbClr>
                          </a:outerShdw>
                        </a:effectLst>
                        <a:latin typeface="Comic Sans MS" pitchFamily="66" charset="0"/>
                      </a:endParaRPr>
                    </a:p>
                  </a:txBody>
                  <a:tcPr/>
                </a:tc>
              </a:tr>
              <a:tr h="252285">
                <a:tc>
                  <a:txBody>
                    <a:bodyPr/>
                    <a:lstStyle/>
                    <a:p>
                      <a:r>
                        <a:rPr lang="ru-RU" sz="900" b="1" dirty="0" smtClean="0">
                          <a:effectLst>
                            <a:outerShdw blurRad="38100" dist="38100" dir="2700000" algn="tl">
                              <a:srgbClr val="000000">
                                <a:alpha val="43137"/>
                              </a:srgbClr>
                            </a:outerShdw>
                          </a:effectLst>
                          <a:latin typeface="Comic Sans MS" pitchFamily="66" charset="0"/>
                        </a:rPr>
                        <a:t>8. Неуместное  повторение одних и</a:t>
                      </a:r>
                      <a:r>
                        <a:rPr lang="ru-RU" sz="900" b="1" baseline="0" dirty="0" smtClean="0">
                          <a:effectLst>
                            <a:outerShdw blurRad="38100" dist="38100" dir="2700000" algn="tl">
                              <a:srgbClr val="000000">
                                <a:alpha val="43137"/>
                              </a:srgbClr>
                            </a:outerShdw>
                          </a:effectLst>
                          <a:latin typeface="Comic Sans MS" pitchFamily="66" charset="0"/>
                        </a:rPr>
                        <a:t> тех же либо однокоренных слов</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r>
                        <a:rPr lang="ru-RU" sz="900" b="1" dirty="0" smtClean="0">
                          <a:effectLst>
                            <a:outerShdw blurRad="38100" dist="38100" dir="2700000" algn="tl">
                              <a:srgbClr val="000000">
                                <a:alpha val="43137"/>
                              </a:srgbClr>
                            </a:outerShdw>
                          </a:effectLst>
                          <a:latin typeface="Comic Sans MS" pitchFamily="66" charset="0"/>
                        </a:rPr>
                        <a:t>В рассказе А. П. Чехова «Ионыч» рассказывается об Ионыче. </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r>
                        <a:rPr lang="ru-RU" sz="900" b="1" dirty="0" smtClean="0">
                          <a:effectLst>
                            <a:outerShdw blurRad="38100" dist="38100" dir="2700000" algn="tl">
                              <a:srgbClr val="000000">
                                <a:alpha val="43137"/>
                              </a:srgbClr>
                            </a:outerShdw>
                          </a:effectLst>
                          <a:latin typeface="Comic Sans MS" pitchFamily="66" charset="0"/>
                        </a:rPr>
                        <a:t>В рассказе А. П. Чехова «Ионыч»</a:t>
                      </a:r>
                      <a:r>
                        <a:rPr lang="ru-RU" sz="900" b="1" baseline="0" dirty="0" smtClean="0">
                          <a:effectLst>
                            <a:outerShdw blurRad="38100" dist="38100" dir="2700000" algn="tl">
                              <a:srgbClr val="000000">
                                <a:alpha val="43137"/>
                              </a:srgbClr>
                            </a:outerShdw>
                          </a:effectLst>
                          <a:latin typeface="Comic Sans MS" pitchFamily="66" charset="0"/>
                        </a:rPr>
                        <a:t> говорится (повествуется, идет речь) о враче…</a:t>
                      </a:r>
                      <a:endParaRPr lang="ru-RU" sz="900" b="1" dirty="0">
                        <a:effectLst>
                          <a:outerShdw blurRad="38100" dist="38100" dir="2700000" algn="tl">
                            <a:srgbClr val="000000">
                              <a:alpha val="43137"/>
                            </a:srgbClr>
                          </a:outerShdw>
                        </a:effectLst>
                        <a:latin typeface="Comic Sans MS" pitchFamily="66" charset="0"/>
                      </a:endParaRPr>
                    </a:p>
                  </a:txBody>
                  <a:tcPr/>
                </a:tc>
              </a:tr>
              <a:tr h="536107">
                <a:tc>
                  <a:txBody>
                    <a:bodyPr/>
                    <a:lstStyle/>
                    <a:p>
                      <a:r>
                        <a:rPr lang="ru-RU" sz="900" b="1" dirty="0" smtClean="0">
                          <a:effectLst>
                            <a:outerShdw blurRad="38100" dist="38100" dir="2700000" algn="tl">
                              <a:srgbClr val="000000">
                                <a:alpha val="43137"/>
                              </a:srgbClr>
                            </a:outerShdw>
                          </a:effectLst>
                          <a:latin typeface="Comic Sans MS" pitchFamily="66" charset="0"/>
                        </a:rPr>
                        <a:t>9. Неуместное употребление</a:t>
                      </a:r>
                      <a:r>
                        <a:rPr lang="ru-RU" sz="900" b="1" baseline="0" dirty="0" smtClean="0">
                          <a:effectLst>
                            <a:outerShdw blurRad="38100" dist="38100" dir="2700000" algn="tl">
                              <a:srgbClr val="000000">
                                <a:alpha val="43137"/>
                              </a:srgbClr>
                            </a:outerShdw>
                          </a:effectLst>
                          <a:latin typeface="Comic Sans MS" pitchFamily="66" charset="0"/>
                        </a:rPr>
                        <a:t> диалектной, просторечной, жаргонной лексики</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pPr marL="228600" indent="-228600">
                        <a:buAutoNum type="arabicPeriod"/>
                      </a:pPr>
                      <a:r>
                        <a:rPr lang="ru-RU" sz="900" b="1" dirty="0" smtClean="0">
                          <a:effectLst>
                            <a:outerShdw blurRad="38100" dist="38100" dir="2700000" algn="tl">
                              <a:srgbClr val="000000">
                                <a:alpha val="43137"/>
                              </a:srgbClr>
                            </a:outerShdw>
                          </a:effectLst>
                          <a:latin typeface="Comic Sans MS" pitchFamily="66" charset="0"/>
                        </a:rPr>
                        <a:t>Своевременная и качественная прополка бураков способствует хорошему урожаю.</a:t>
                      </a:r>
                    </a:p>
                    <a:p>
                      <a:pPr marL="228600" indent="-228600">
                        <a:buAutoNum type="arabicPeriod"/>
                      </a:pPr>
                      <a:r>
                        <a:rPr lang="ru-RU" sz="900" b="1" dirty="0" smtClean="0">
                          <a:effectLst>
                            <a:outerShdw blurRad="38100" dist="38100" dir="2700000" algn="tl">
                              <a:srgbClr val="000000">
                                <a:alpha val="43137"/>
                              </a:srgbClr>
                            </a:outerShdw>
                          </a:effectLst>
                          <a:latin typeface="Comic Sans MS" pitchFamily="66" charset="0"/>
                        </a:rPr>
                        <a:t>Расчет</a:t>
                      </a:r>
                      <a:r>
                        <a:rPr lang="ru-RU" sz="900" b="1" baseline="0" dirty="0" smtClean="0">
                          <a:effectLst>
                            <a:outerShdw blurRad="38100" dist="38100" dir="2700000" algn="tl">
                              <a:srgbClr val="000000">
                                <a:alpha val="43137"/>
                              </a:srgbClr>
                            </a:outerShdw>
                          </a:effectLst>
                          <a:latin typeface="Comic Sans MS" pitchFamily="66" charset="0"/>
                        </a:rPr>
                        <a:t> за продукцию производится как в российских рублях, так и в баксах. </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pPr marL="228600" indent="-228600">
                        <a:buAutoNum type="arabicPeriod"/>
                      </a:pPr>
                      <a:r>
                        <a:rPr lang="ru-RU" sz="900" b="1" dirty="0" smtClean="0">
                          <a:effectLst>
                            <a:outerShdw blurRad="38100" dist="38100" dir="2700000" algn="tl">
                              <a:srgbClr val="000000">
                                <a:alpha val="43137"/>
                              </a:srgbClr>
                            </a:outerShdw>
                          </a:effectLst>
                          <a:latin typeface="Comic Sans MS" pitchFamily="66" charset="0"/>
                        </a:rPr>
                        <a:t>Своевременная и качественная прополка свеклы способствует хорошему урожаю.</a:t>
                      </a:r>
                    </a:p>
                    <a:p>
                      <a:pPr marL="228600" indent="-228600">
                        <a:buAutoNum type="arabicPeriod"/>
                      </a:pPr>
                      <a:r>
                        <a:rPr lang="ru-RU" sz="900" b="1" dirty="0" smtClean="0">
                          <a:effectLst>
                            <a:outerShdw blurRad="38100" dist="38100" dir="2700000" algn="tl">
                              <a:srgbClr val="000000">
                                <a:alpha val="43137"/>
                              </a:srgbClr>
                            </a:outerShdw>
                          </a:effectLst>
                          <a:latin typeface="Comic Sans MS" pitchFamily="66" charset="0"/>
                        </a:rPr>
                        <a:t>Расчет</a:t>
                      </a:r>
                      <a:r>
                        <a:rPr lang="ru-RU" sz="900" b="1" baseline="0" dirty="0" smtClean="0">
                          <a:effectLst>
                            <a:outerShdw blurRad="38100" dist="38100" dir="2700000" algn="tl">
                              <a:srgbClr val="000000">
                                <a:alpha val="43137"/>
                              </a:srgbClr>
                            </a:outerShdw>
                          </a:effectLst>
                          <a:latin typeface="Comic Sans MS" pitchFamily="66" charset="0"/>
                        </a:rPr>
                        <a:t> за продукцию производится как в российских рублях, так и в долларах. </a:t>
                      </a:r>
                      <a:endParaRPr lang="ru-RU" sz="900" b="1" dirty="0" smtClean="0">
                        <a:effectLst>
                          <a:outerShdw blurRad="38100" dist="38100" dir="2700000" algn="tl">
                            <a:srgbClr val="000000">
                              <a:alpha val="43137"/>
                            </a:srgbClr>
                          </a:outerShdw>
                        </a:effectLst>
                        <a:latin typeface="Comic Sans MS" pitchFamily="66" charset="0"/>
                      </a:endParaRPr>
                    </a:p>
                    <a:p>
                      <a:endParaRPr lang="ru-RU" sz="900" b="1" dirty="0">
                        <a:effectLst>
                          <a:outerShdw blurRad="38100" dist="38100" dir="2700000" algn="tl">
                            <a:srgbClr val="000000">
                              <a:alpha val="43137"/>
                            </a:srgbClr>
                          </a:outerShdw>
                        </a:effectLst>
                        <a:latin typeface="Comic Sans MS" pitchFamily="66" charset="0"/>
                      </a:endParaRPr>
                    </a:p>
                  </a:txBody>
                  <a:tcPr/>
                </a:tc>
              </a:tr>
              <a:tr h="252285">
                <a:tc>
                  <a:txBody>
                    <a:bodyPr/>
                    <a:lstStyle/>
                    <a:p>
                      <a:r>
                        <a:rPr lang="ru-RU" sz="900" b="1" dirty="0" smtClean="0">
                          <a:effectLst>
                            <a:outerShdw blurRad="38100" dist="38100" dir="2700000" algn="tl">
                              <a:srgbClr val="000000">
                                <a:alpha val="43137"/>
                              </a:srgbClr>
                            </a:outerShdw>
                          </a:effectLst>
                          <a:latin typeface="Comic Sans MS" pitchFamily="66" charset="0"/>
                        </a:rPr>
                        <a:t>10. Смешение лексики разных исторических эпох</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r>
                        <a:rPr lang="ru-RU" sz="900" b="1" dirty="0" smtClean="0">
                          <a:effectLst>
                            <a:outerShdw blurRad="38100" dist="38100" dir="2700000" algn="tl">
                              <a:srgbClr val="000000">
                                <a:alpha val="43137"/>
                              </a:srgbClr>
                            </a:outerShdw>
                          </a:effectLst>
                          <a:latin typeface="Comic Sans MS" pitchFamily="66" charset="0"/>
                        </a:rPr>
                        <a:t>Петр </a:t>
                      </a:r>
                      <a:r>
                        <a:rPr lang="en-US" sz="900" b="1" dirty="0" smtClean="0">
                          <a:effectLst>
                            <a:outerShdw blurRad="38100" dist="38100" dir="2700000" algn="tl">
                              <a:srgbClr val="000000">
                                <a:alpha val="43137"/>
                              </a:srgbClr>
                            </a:outerShdw>
                          </a:effectLst>
                          <a:latin typeface="Comic Sans MS" pitchFamily="66" charset="0"/>
                        </a:rPr>
                        <a:t>I </a:t>
                      </a:r>
                      <a:r>
                        <a:rPr lang="ru-RU" sz="900" b="1" dirty="0" smtClean="0">
                          <a:effectLst>
                            <a:outerShdw blurRad="38100" dist="38100" dir="2700000" algn="tl">
                              <a:srgbClr val="000000">
                                <a:alpha val="43137"/>
                              </a:srgbClr>
                            </a:outerShdw>
                          </a:effectLst>
                          <a:latin typeface="Comic Sans MS" pitchFamily="66" charset="0"/>
                        </a:rPr>
                        <a:t>снял пиджак, засучил рукава и принялся за работу.</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r>
                        <a:rPr lang="ru-RU" sz="900" b="1" dirty="0" smtClean="0">
                          <a:effectLst>
                            <a:outerShdw blurRad="38100" dist="38100" dir="2700000" algn="tl">
                              <a:srgbClr val="000000">
                                <a:alpha val="43137"/>
                              </a:srgbClr>
                            </a:outerShdw>
                          </a:effectLst>
                          <a:latin typeface="Comic Sans MS" pitchFamily="66" charset="0"/>
                        </a:rPr>
                        <a:t>Слово </a:t>
                      </a:r>
                      <a:r>
                        <a:rPr lang="ru-RU" sz="900" b="1" i="1" dirty="0" smtClean="0">
                          <a:effectLst>
                            <a:outerShdw blurRad="38100" dist="38100" dir="2700000" algn="tl">
                              <a:srgbClr val="000000">
                                <a:alpha val="43137"/>
                              </a:srgbClr>
                            </a:outerShdw>
                          </a:effectLst>
                          <a:latin typeface="Comic Sans MS" pitchFamily="66" charset="0"/>
                        </a:rPr>
                        <a:t> пиджак </a:t>
                      </a:r>
                      <a:r>
                        <a:rPr lang="ru-RU" sz="900" b="1" i="0" dirty="0" smtClean="0">
                          <a:effectLst>
                            <a:outerShdw blurRad="38100" dist="38100" dir="2700000" algn="tl">
                              <a:srgbClr val="000000">
                                <a:alpha val="43137"/>
                              </a:srgbClr>
                            </a:outerShdw>
                          </a:effectLst>
                          <a:latin typeface="Comic Sans MS" pitchFamily="66" charset="0"/>
                        </a:rPr>
                        <a:t>появилось в русском языке только в </a:t>
                      </a:r>
                      <a:r>
                        <a:rPr lang="en-US" sz="900" b="1" i="0" dirty="0" smtClean="0">
                          <a:effectLst>
                            <a:outerShdw blurRad="38100" dist="38100" dir="2700000" algn="tl">
                              <a:srgbClr val="000000">
                                <a:alpha val="43137"/>
                              </a:srgbClr>
                            </a:outerShdw>
                          </a:effectLst>
                          <a:latin typeface="Comic Sans MS" pitchFamily="66" charset="0"/>
                        </a:rPr>
                        <a:t>XIX</a:t>
                      </a:r>
                      <a:r>
                        <a:rPr lang="en-US" sz="900" b="1" i="0" baseline="0" dirty="0" smtClean="0">
                          <a:effectLst>
                            <a:outerShdw blurRad="38100" dist="38100" dir="2700000" algn="tl">
                              <a:srgbClr val="000000">
                                <a:alpha val="43137"/>
                              </a:srgbClr>
                            </a:outerShdw>
                          </a:effectLst>
                          <a:latin typeface="Comic Sans MS" pitchFamily="66" charset="0"/>
                        </a:rPr>
                        <a:t> </a:t>
                      </a:r>
                      <a:r>
                        <a:rPr lang="ru-RU" sz="900" b="1" i="0" baseline="0" dirty="0" smtClean="0">
                          <a:effectLst>
                            <a:outerShdw blurRad="38100" dist="38100" dir="2700000" algn="tl">
                              <a:srgbClr val="000000">
                                <a:alpha val="43137"/>
                              </a:srgbClr>
                            </a:outerShdw>
                          </a:effectLst>
                          <a:latin typeface="Comic Sans MS" pitchFamily="66" charset="0"/>
                        </a:rPr>
                        <a:t>веке.</a:t>
                      </a:r>
                      <a:endParaRPr lang="ru-RU" sz="900" b="1" i="1" dirty="0">
                        <a:effectLst>
                          <a:outerShdw blurRad="38100" dist="38100" dir="2700000" algn="tl">
                            <a:srgbClr val="000000">
                              <a:alpha val="43137"/>
                            </a:srgbClr>
                          </a:outerShdw>
                        </a:effectLst>
                        <a:latin typeface="Comic Sans MS" pitchFamily="66" charset="0"/>
                      </a:endParaRPr>
                    </a:p>
                  </a:txBody>
                  <a:tcPr/>
                </a:tc>
              </a:tr>
              <a:tr h="252285">
                <a:tc>
                  <a:txBody>
                    <a:bodyPr/>
                    <a:lstStyle/>
                    <a:p>
                      <a:r>
                        <a:rPr lang="ru-RU" sz="900" b="1" dirty="0" smtClean="0">
                          <a:effectLst>
                            <a:outerShdw blurRad="38100" dist="38100" dir="2700000" algn="tl">
                              <a:srgbClr val="000000">
                                <a:alpha val="43137"/>
                              </a:srgbClr>
                            </a:outerShdw>
                          </a:effectLst>
                          <a:latin typeface="Comic Sans MS" pitchFamily="66" charset="0"/>
                        </a:rPr>
                        <a:t>11. Двусмысленность высказывания при неудачном использовании местоимений</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r>
                        <a:rPr lang="ru-RU" sz="900" b="1" dirty="0" smtClean="0">
                          <a:effectLst>
                            <a:outerShdw blurRad="38100" dist="38100" dir="2700000" algn="tl">
                              <a:srgbClr val="000000">
                                <a:alpha val="43137"/>
                              </a:srgbClr>
                            </a:outerShdw>
                          </a:effectLst>
                          <a:latin typeface="Comic Sans MS" pitchFamily="66" charset="0"/>
                        </a:rPr>
                        <a:t>Профессор сказал</a:t>
                      </a:r>
                      <a:r>
                        <a:rPr lang="ru-RU" sz="900" b="1" baseline="0" dirty="0" smtClean="0">
                          <a:effectLst>
                            <a:outerShdw blurRad="38100" dist="38100" dir="2700000" algn="tl">
                              <a:srgbClr val="000000">
                                <a:alpha val="43137"/>
                              </a:srgbClr>
                            </a:outerShdw>
                          </a:effectLst>
                          <a:latin typeface="Comic Sans MS" pitchFamily="66" charset="0"/>
                        </a:rPr>
                        <a:t> ассистенту, что его предположение оказалось правильным.</a:t>
                      </a:r>
                      <a:endParaRPr lang="ru-RU" sz="900" b="1" dirty="0">
                        <a:effectLst>
                          <a:outerShdw blurRad="38100" dist="38100" dir="2700000" algn="tl">
                            <a:srgbClr val="000000">
                              <a:alpha val="43137"/>
                            </a:srgbClr>
                          </a:outerShdw>
                        </a:effectLst>
                        <a:latin typeface="Comic Sans MS" pitchFamily="66" charset="0"/>
                      </a:endParaRPr>
                    </a:p>
                  </a:txBody>
                  <a:tcPr/>
                </a:tc>
                <a:tc>
                  <a:txBody>
                    <a:bodyPr/>
                    <a:lstStyle/>
                    <a:p>
                      <a:r>
                        <a:rPr lang="ru-RU" sz="900" b="1" dirty="0" smtClean="0">
                          <a:effectLst>
                            <a:outerShdw blurRad="38100" dist="38100" dir="2700000" algn="tl">
                              <a:srgbClr val="000000">
                                <a:alpha val="43137"/>
                              </a:srgbClr>
                            </a:outerShdw>
                          </a:effectLst>
                          <a:latin typeface="Comic Sans MS" pitchFamily="66" charset="0"/>
                        </a:rPr>
                        <a:t>Профессор сказал, что предположение ассистента оказалось правильным.</a:t>
                      </a:r>
                      <a:endParaRPr lang="ru-RU" sz="900" b="1" dirty="0">
                        <a:effectLst>
                          <a:outerShdw blurRad="38100" dist="38100" dir="2700000" algn="tl">
                            <a:srgbClr val="000000">
                              <a:alpha val="43137"/>
                            </a:srgbClr>
                          </a:outerShdw>
                        </a:effectLst>
                        <a:latin typeface="Comic Sans MS" pitchFamily="66" charset="0"/>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idx="1"/>
          </p:nvPr>
        </p:nvGraphicFramePr>
        <p:xfrm>
          <a:off x="0" y="1481139"/>
          <a:ext cx="9144000" cy="4948257"/>
        </p:xfrm>
        <a:graphic>
          <a:graphicData uri="http://schemas.openxmlformats.org/drawingml/2006/table">
            <a:tbl>
              <a:tblPr firstRow="1" bandRow="1">
                <a:tableStyleId>{5C22544A-7EE6-4342-B048-85BDC9FD1C3A}</a:tableStyleId>
              </a:tblPr>
              <a:tblGrid>
                <a:gridCol w="3048000"/>
                <a:gridCol w="3048000"/>
                <a:gridCol w="3048000"/>
              </a:tblGrid>
              <a:tr h="665031">
                <a:tc>
                  <a:txBody>
                    <a:bodyPr/>
                    <a:lstStyle/>
                    <a:p>
                      <a:pPr algn="ctr"/>
                      <a:r>
                        <a:rPr lang="ru-RU" sz="1200" b="1" dirty="0" smtClean="0">
                          <a:effectLst>
                            <a:outerShdw blurRad="38100" dist="38100" dir="2700000" algn="tl">
                              <a:srgbClr val="000000">
                                <a:alpha val="43137"/>
                              </a:srgbClr>
                            </a:outerShdw>
                          </a:effectLst>
                          <a:latin typeface="Comic Sans MS" pitchFamily="66" charset="0"/>
                        </a:rPr>
                        <a:t>Вид ошибки</a:t>
                      </a:r>
                      <a:endParaRPr lang="ru-RU" sz="1200" b="1" dirty="0">
                        <a:effectLst>
                          <a:outerShdw blurRad="38100" dist="38100" dir="2700000" algn="tl">
                            <a:srgbClr val="000000">
                              <a:alpha val="43137"/>
                            </a:srgbClr>
                          </a:outerShdw>
                        </a:effectLst>
                        <a:latin typeface="Comic Sans MS" pitchFamily="66" charset="0"/>
                      </a:endParaRPr>
                    </a:p>
                  </a:txBody>
                  <a:tcPr/>
                </a:tc>
                <a:tc>
                  <a:txBody>
                    <a:bodyPr/>
                    <a:lstStyle/>
                    <a:p>
                      <a:pPr algn="ctr"/>
                      <a:r>
                        <a:rPr lang="ru-RU" sz="1200" dirty="0" smtClean="0">
                          <a:effectLst>
                            <a:outerShdw blurRad="38100" dist="38100" dir="2700000" algn="tl">
                              <a:srgbClr val="000000">
                                <a:alpha val="43137"/>
                              </a:srgbClr>
                            </a:outerShdw>
                          </a:effectLst>
                          <a:latin typeface="Comic Sans MS" pitchFamily="66" charset="0"/>
                        </a:rPr>
                        <a:t>Примеры</a:t>
                      </a:r>
                      <a:endParaRPr lang="ru-RU" sz="1200" dirty="0">
                        <a:effectLst>
                          <a:outerShdw blurRad="38100" dist="38100" dir="2700000" algn="tl">
                            <a:srgbClr val="000000">
                              <a:alpha val="43137"/>
                            </a:srgbClr>
                          </a:outerShdw>
                        </a:effectLst>
                        <a:latin typeface="Comic Sans MS" pitchFamily="66" charset="0"/>
                      </a:endParaRPr>
                    </a:p>
                  </a:txBody>
                  <a:tcPr/>
                </a:tc>
                <a:tc>
                  <a:txBody>
                    <a:bodyPr/>
                    <a:lstStyle/>
                    <a:p>
                      <a:pPr algn="ctr"/>
                      <a:r>
                        <a:rPr lang="ru-RU" sz="1200" dirty="0" smtClean="0">
                          <a:effectLst>
                            <a:outerShdw blurRad="38100" dist="38100" dir="2700000" algn="tl">
                              <a:srgbClr val="000000">
                                <a:alpha val="43137"/>
                              </a:srgbClr>
                            </a:outerShdw>
                          </a:effectLst>
                          <a:latin typeface="Comic Sans MS" pitchFamily="66" charset="0"/>
                        </a:rPr>
                        <a:t>Правильный вариант</a:t>
                      </a:r>
                      <a:endParaRPr lang="ru-RU" sz="1200" dirty="0">
                        <a:effectLst>
                          <a:outerShdw blurRad="38100" dist="38100" dir="2700000" algn="tl">
                            <a:srgbClr val="000000">
                              <a:alpha val="43137"/>
                            </a:srgbClr>
                          </a:outerShdw>
                        </a:effectLst>
                        <a:latin typeface="Comic Sans MS" pitchFamily="66" charset="0"/>
                      </a:endParaRPr>
                    </a:p>
                  </a:txBody>
                  <a:tcPr/>
                </a:tc>
              </a:tr>
              <a:tr h="1402725">
                <a:tc>
                  <a:txBody>
                    <a:bodyPr/>
                    <a:lstStyle/>
                    <a:p>
                      <a:r>
                        <a:rPr lang="ru-RU" sz="1200" b="1" dirty="0" smtClean="0">
                          <a:effectLst>
                            <a:outerShdw blurRad="38100" dist="38100" dir="2700000" algn="tl">
                              <a:srgbClr val="000000">
                                <a:alpha val="43137"/>
                              </a:srgbClr>
                            </a:outerShdw>
                          </a:effectLst>
                          <a:latin typeface="Comic Sans MS" pitchFamily="66" charset="0"/>
                        </a:rPr>
                        <a:t>1. Употребление фразеологизмов в несвойственном им значении</a:t>
                      </a:r>
                      <a:endParaRPr lang="ru-RU" sz="1200" b="1" dirty="0">
                        <a:effectLst>
                          <a:outerShdw blurRad="38100" dist="38100" dir="2700000" algn="tl">
                            <a:srgbClr val="000000">
                              <a:alpha val="43137"/>
                            </a:srgbClr>
                          </a:outerShdw>
                        </a:effectLst>
                        <a:latin typeface="Comic Sans MS" pitchFamily="66" charset="0"/>
                      </a:endParaRPr>
                    </a:p>
                  </a:txBody>
                  <a:tcPr/>
                </a:tc>
                <a:tc>
                  <a:txBody>
                    <a:bodyPr/>
                    <a:lstStyle/>
                    <a:p>
                      <a:r>
                        <a:rPr lang="ru-RU" sz="1200" b="1" dirty="0" smtClean="0">
                          <a:effectLst>
                            <a:outerShdw blurRad="38100" dist="38100" dir="2700000" algn="tl">
                              <a:srgbClr val="000000">
                                <a:alpha val="43137"/>
                              </a:srgbClr>
                            </a:outerShdw>
                          </a:effectLst>
                          <a:latin typeface="Comic Sans MS" pitchFamily="66" charset="0"/>
                        </a:rPr>
                        <a:t>Его лицо было бледное, с красными аллергическими пятнами – одним словом, кровь с молоком.</a:t>
                      </a:r>
                      <a:endParaRPr lang="ru-RU" sz="1200" b="1" dirty="0">
                        <a:effectLst>
                          <a:outerShdw blurRad="38100" dist="38100" dir="2700000" algn="tl">
                            <a:srgbClr val="000000">
                              <a:alpha val="43137"/>
                            </a:srgbClr>
                          </a:outerShdw>
                        </a:effectLst>
                        <a:latin typeface="Comic Sans MS" pitchFamily="66" charset="0"/>
                      </a:endParaRPr>
                    </a:p>
                  </a:txBody>
                  <a:tcPr/>
                </a:tc>
                <a:tc>
                  <a:txBody>
                    <a:bodyPr/>
                    <a:lstStyle/>
                    <a:p>
                      <a:r>
                        <a:rPr lang="ru-RU" sz="1200" b="1" dirty="0" smtClean="0">
                          <a:effectLst>
                            <a:outerShdw blurRad="38100" dist="38100" dir="2700000" algn="tl">
                              <a:srgbClr val="000000">
                                <a:alpha val="43137"/>
                              </a:srgbClr>
                            </a:outerShdw>
                          </a:effectLst>
                          <a:latin typeface="Comic Sans MS" pitchFamily="66" charset="0"/>
                        </a:rPr>
                        <a:t>Фразеологизм </a:t>
                      </a:r>
                      <a:r>
                        <a:rPr lang="ru-RU" sz="1200" b="1" i="1" dirty="0" smtClean="0">
                          <a:effectLst>
                            <a:outerShdw blurRad="38100" dist="38100" dir="2700000" algn="tl">
                              <a:srgbClr val="000000">
                                <a:alpha val="43137"/>
                              </a:srgbClr>
                            </a:outerShdw>
                          </a:effectLst>
                          <a:latin typeface="Comic Sans MS" pitchFamily="66" charset="0"/>
                        </a:rPr>
                        <a:t>кровь с молоком </a:t>
                      </a:r>
                      <a:r>
                        <a:rPr lang="ru-RU" sz="1200" b="1" i="0" dirty="0" smtClean="0">
                          <a:effectLst>
                            <a:outerShdw blurRad="38100" dist="38100" dir="2700000" algn="tl">
                              <a:srgbClr val="000000">
                                <a:alpha val="43137"/>
                              </a:srgbClr>
                            </a:outerShdw>
                          </a:effectLst>
                          <a:latin typeface="Comic Sans MS" pitchFamily="66" charset="0"/>
                        </a:rPr>
                        <a:t>имеет значения:</a:t>
                      </a:r>
                    </a:p>
                    <a:p>
                      <a:pPr marL="228600" indent="-228600">
                        <a:buAutoNum type="arabicParenR"/>
                      </a:pPr>
                      <a:r>
                        <a:rPr lang="ru-RU" sz="1200" b="1" i="0" dirty="0" smtClean="0">
                          <a:effectLst>
                            <a:outerShdw blurRad="38100" dist="38100" dir="2700000" algn="tl">
                              <a:srgbClr val="000000">
                                <a:alpha val="43137"/>
                              </a:srgbClr>
                            </a:outerShdw>
                          </a:effectLst>
                          <a:latin typeface="Comic Sans MS" pitchFamily="66" charset="0"/>
                        </a:rPr>
                        <a:t>здоровый, цветущий, с хорошим цветом лица (о человеке);</a:t>
                      </a:r>
                    </a:p>
                    <a:p>
                      <a:pPr marL="228600" indent="-228600">
                        <a:buAutoNum type="arabicParenR"/>
                      </a:pPr>
                      <a:r>
                        <a:rPr lang="ru-RU" sz="1200" b="1" i="0" dirty="0" smtClean="0">
                          <a:effectLst>
                            <a:outerShdw blurRad="38100" dist="38100" dir="2700000" algn="tl">
                              <a:srgbClr val="000000">
                                <a:alpha val="43137"/>
                              </a:srgbClr>
                            </a:outerShdw>
                          </a:effectLst>
                          <a:latin typeface="Comic Sans MS" pitchFamily="66" charset="0"/>
                        </a:rPr>
                        <a:t>свежее, румяное (о лице).</a:t>
                      </a:r>
                      <a:endParaRPr lang="ru-RU" sz="1200" b="1" dirty="0">
                        <a:effectLst>
                          <a:outerShdw blurRad="38100" dist="38100" dir="2700000" algn="tl">
                            <a:srgbClr val="000000">
                              <a:alpha val="43137"/>
                            </a:srgbClr>
                          </a:outerShdw>
                        </a:effectLst>
                        <a:latin typeface="Comic Sans MS" pitchFamily="66" charset="0"/>
                      </a:endParaRPr>
                    </a:p>
                  </a:txBody>
                  <a:tcPr/>
                </a:tc>
              </a:tr>
              <a:tr h="1199754">
                <a:tc>
                  <a:txBody>
                    <a:bodyPr/>
                    <a:lstStyle/>
                    <a:p>
                      <a:r>
                        <a:rPr lang="ru-RU" sz="1200" b="1" dirty="0" smtClean="0">
                          <a:effectLst>
                            <a:outerShdw blurRad="38100" dist="38100" dir="2700000" algn="tl">
                              <a:srgbClr val="000000">
                                <a:alpha val="43137"/>
                              </a:srgbClr>
                            </a:outerShdw>
                          </a:effectLst>
                          <a:latin typeface="Comic Sans MS" pitchFamily="66" charset="0"/>
                        </a:rPr>
                        <a:t>2. Нарушение лексического состава фразеологизма</a:t>
                      </a:r>
                      <a:endParaRPr lang="ru-RU" sz="1200" b="1" dirty="0">
                        <a:effectLst>
                          <a:outerShdw blurRad="38100" dist="38100" dir="2700000" algn="tl">
                            <a:srgbClr val="000000">
                              <a:alpha val="43137"/>
                            </a:srgbClr>
                          </a:outerShdw>
                        </a:effectLst>
                        <a:latin typeface="Comic Sans MS" pitchFamily="66" charset="0"/>
                      </a:endParaRPr>
                    </a:p>
                  </a:txBody>
                  <a:tcPr/>
                </a:tc>
                <a:tc>
                  <a:txBody>
                    <a:bodyPr/>
                    <a:lstStyle/>
                    <a:p>
                      <a:pPr marL="228600" indent="-228600">
                        <a:buAutoNum type="arabicPeriod"/>
                      </a:pPr>
                      <a:r>
                        <a:rPr lang="ru-RU" sz="1200" b="1" dirty="0" smtClean="0">
                          <a:effectLst>
                            <a:outerShdw blurRad="38100" dist="38100" dir="2700000" algn="tl">
                              <a:srgbClr val="000000">
                                <a:alpha val="43137"/>
                              </a:srgbClr>
                            </a:outerShdw>
                          </a:effectLst>
                          <a:latin typeface="Comic Sans MS" pitchFamily="66" charset="0"/>
                        </a:rPr>
                        <a:t>Иванов и Петров – одного поля птицы.</a:t>
                      </a:r>
                    </a:p>
                    <a:p>
                      <a:pPr marL="228600" indent="-228600">
                        <a:buAutoNum type="arabicPeriod"/>
                      </a:pPr>
                      <a:r>
                        <a:rPr lang="ru-RU" sz="1200" b="1" dirty="0" smtClean="0">
                          <a:effectLst>
                            <a:outerShdw blurRad="38100" dist="38100" dir="2700000" algn="tl">
                              <a:srgbClr val="000000">
                                <a:alpha val="43137"/>
                              </a:srgbClr>
                            </a:outerShdw>
                          </a:effectLst>
                          <a:latin typeface="Comic Sans MS" pitchFamily="66" charset="0"/>
                        </a:rPr>
                        <a:t>Ты такой мечтатель, постоянно витаешь в высоких облаках.</a:t>
                      </a:r>
                      <a:endParaRPr lang="ru-RU" sz="1200" b="1" dirty="0">
                        <a:effectLst>
                          <a:outerShdw blurRad="38100" dist="38100" dir="2700000" algn="tl">
                            <a:srgbClr val="000000">
                              <a:alpha val="43137"/>
                            </a:srgbClr>
                          </a:outerShdw>
                        </a:effectLst>
                        <a:latin typeface="Comic Sans MS" pitchFamily="66" charset="0"/>
                      </a:endParaRPr>
                    </a:p>
                  </a:txBody>
                  <a:tcPr/>
                </a:tc>
                <a:tc>
                  <a:txBody>
                    <a:bodyPr/>
                    <a:lstStyle/>
                    <a:p>
                      <a:pPr marL="228600" indent="-228600">
                        <a:buAutoNum type="arabicPeriod"/>
                      </a:pPr>
                      <a:r>
                        <a:rPr lang="ru-RU" sz="1200" b="1" dirty="0" smtClean="0">
                          <a:effectLst>
                            <a:outerShdw blurRad="38100" dist="38100" dir="2700000" algn="tl">
                              <a:srgbClr val="000000">
                                <a:alpha val="43137"/>
                              </a:srgbClr>
                            </a:outerShdw>
                          </a:effectLst>
                          <a:latin typeface="Comic Sans MS" pitchFamily="66" charset="0"/>
                        </a:rPr>
                        <a:t>Иванов и Петров – одного поля ягоды.</a:t>
                      </a:r>
                    </a:p>
                    <a:p>
                      <a:pPr marL="228600" indent="-228600">
                        <a:buAutoNum type="arabicPeriod"/>
                      </a:pPr>
                      <a:r>
                        <a:rPr lang="ru-RU" sz="1200" b="1" dirty="0" smtClean="0">
                          <a:effectLst>
                            <a:outerShdw blurRad="38100" dist="38100" dir="2700000" algn="tl">
                              <a:srgbClr val="000000">
                                <a:alpha val="43137"/>
                              </a:srgbClr>
                            </a:outerShdw>
                          </a:effectLst>
                          <a:latin typeface="Comic Sans MS" pitchFamily="66" charset="0"/>
                        </a:rPr>
                        <a:t>Ты такой мечтатель, постоянно витаешь в</a:t>
                      </a:r>
                      <a:r>
                        <a:rPr lang="ru-RU" sz="1200" b="1" baseline="0" dirty="0" smtClean="0">
                          <a:effectLst>
                            <a:outerShdw blurRad="38100" dist="38100" dir="2700000" algn="tl">
                              <a:srgbClr val="000000">
                                <a:alpha val="43137"/>
                              </a:srgbClr>
                            </a:outerShdw>
                          </a:effectLst>
                          <a:latin typeface="Comic Sans MS" pitchFamily="66" charset="0"/>
                        </a:rPr>
                        <a:t> </a:t>
                      </a:r>
                      <a:r>
                        <a:rPr lang="ru-RU" sz="1200" b="1" dirty="0" smtClean="0">
                          <a:effectLst>
                            <a:outerShdw blurRad="38100" dist="38100" dir="2700000" algn="tl">
                              <a:srgbClr val="000000">
                                <a:alpha val="43137"/>
                              </a:srgbClr>
                            </a:outerShdw>
                          </a:effectLst>
                          <a:latin typeface="Comic Sans MS" pitchFamily="66" charset="0"/>
                        </a:rPr>
                        <a:t>облаках.</a:t>
                      </a:r>
                    </a:p>
                    <a:p>
                      <a:endParaRPr lang="ru-RU" sz="1200" dirty="0"/>
                    </a:p>
                  </a:txBody>
                  <a:tcPr/>
                </a:tc>
              </a:tr>
              <a:tr h="1015716">
                <a:tc>
                  <a:txBody>
                    <a:bodyPr/>
                    <a:lstStyle/>
                    <a:p>
                      <a:r>
                        <a:rPr lang="ru-RU" sz="1200" b="1" dirty="0" smtClean="0">
                          <a:effectLst>
                            <a:outerShdw blurRad="38100" dist="38100" dir="2700000" algn="tl">
                              <a:srgbClr val="000000">
                                <a:alpha val="43137"/>
                              </a:srgbClr>
                            </a:outerShdw>
                          </a:effectLst>
                          <a:latin typeface="Comic Sans MS" pitchFamily="66" charset="0"/>
                        </a:rPr>
                        <a:t>3. Смешение фразеологизмов (чаще синонимичных)</a:t>
                      </a:r>
                      <a:endParaRPr lang="ru-RU" sz="1200" b="1" dirty="0">
                        <a:effectLst>
                          <a:outerShdw blurRad="38100" dist="38100" dir="2700000" algn="tl">
                            <a:srgbClr val="000000">
                              <a:alpha val="43137"/>
                            </a:srgbClr>
                          </a:outerShdw>
                        </a:effectLst>
                        <a:latin typeface="Comic Sans MS" pitchFamily="66" charset="0"/>
                      </a:endParaRPr>
                    </a:p>
                  </a:txBody>
                  <a:tcPr/>
                </a:tc>
                <a:tc>
                  <a:txBody>
                    <a:bodyPr/>
                    <a:lstStyle/>
                    <a:p>
                      <a:r>
                        <a:rPr lang="ru-RU" sz="1200" b="1" dirty="0" smtClean="0">
                          <a:effectLst>
                            <a:outerShdw blurRad="38100" dist="38100" dir="2700000" algn="tl">
                              <a:srgbClr val="000000">
                                <a:alpha val="43137"/>
                              </a:srgbClr>
                            </a:outerShdw>
                          </a:effectLst>
                          <a:latin typeface="Comic Sans MS" pitchFamily="66" charset="0"/>
                        </a:rPr>
                        <a:t>1. Нечего всех стричь на один аршин.</a:t>
                      </a:r>
                      <a:endParaRPr lang="ru-RU" sz="1200" b="1" dirty="0">
                        <a:effectLst>
                          <a:outerShdw blurRad="38100" dist="38100" dir="2700000" algn="tl">
                            <a:srgbClr val="000000">
                              <a:alpha val="43137"/>
                            </a:srgbClr>
                          </a:outerShdw>
                        </a:effectLst>
                        <a:latin typeface="Comic Sans MS" pitchFamily="66" charset="0"/>
                      </a:endParaRPr>
                    </a:p>
                  </a:txBody>
                  <a:tcPr/>
                </a:tc>
                <a:tc>
                  <a:txBody>
                    <a:bodyPr/>
                    <a:lstStyle/>
                    <a:p>
                      <a:pPr marL="228600" indent="-228600">
                        <a:buAutoNum type="arabicPeriod"/>
                      </a:pPr>
                      <a:r>
                        <a:rPr lang="ru-RU" sz="1200" b="1" dirty="0" smtClean="0">
                          <a:effectLst>
                            <a:outerShdw blurRad="38100" dist="38100" dir="2700000" algn="tl">
                              <a:srgbClr val="000000">
                                <a:alpha val="43137"/>
                              </a:srgbClr>
                            </a:outerShdw>
                          </a:effectLst>
                          <a:latin typeface="Comic Sans MS" pitchFamily="66" charset="0"/>
                        </a:rPr>
                        <a:t>Нечего всех стричь под одну гребенку. </a:t>
                      </a:r>
                    </a:p>
                    <a:p>
                      <a:pPr marL="228600" indent="-228600">
                        <a:buAutoNum type="arabicPeriod"/>
                      </a:pPr>
                      <a:r>
                        <a:rPr lang="ru-RU" sz="1200" b="1" dirty="0" smtClean="0">
                          <a:effectLst>
                            <a:outerShdw blurRad="38100" dist="38100" dir="2700000" algn="tl">
                              <a:srgbClr val="000000">
                                <a:alpha val="43137"/>
                              </a:srgbClr>
                            </a:outerShdw>
                          </a:effectLst>
                          <a:latin typeface="Comic Sans MS" pitchFamily="66" charset="0"/>
                        </a:rPr>
                        <a:t>Нечего всех на один аршин мерить.</a:t>
                      </a:r>
                      <a:endParaRPr lang="ru-RU" sz="1200" b="1" dirty="0">
                        <a:effectLst>
                          <a:outerShdw blurRad="38100" dist="38100" dir="2700000" algn="tl">
                            <a:srgbClr val="000000">
                              <a:alpha val="43137"/>
                            </a:srgbClr>
                          </a:outerShdw>
                        </a:effectLst>
                        <a:latin typeface="Comic Sans MS" pitchFamily="66" charset="0"/>
                      </a:endParaRPr>
                    </a:p>
                  </a:txBody>
                  <a:tcPr/>
                </a:tc>
              </a:tr>
              <a:tr h="665031">
                <a:tc>
                  <a:txBody>
                    <a:bodyPr/>
                    <a:lstStyle/>
                    <a:p>
                      <a:r>
                        <a:rPr lang="ru-RU" sz="1200" b="1" dirty="0" smtClean="0">
                          <a:effectLst>
                            <a:outerShdw blurRad="38100" dist="38100" dir="2700000" algn="tl">
                              <a:srgbClr val="000000">
                                <a:alpha val="43137"/>
                              </a:srgbClr>
                            </a:outerShdw>
                          </a:effectLst>
                          <a:latin typeface="Comic Sans MS" pitchFamily="66" charset="0"/>
                        </a:rPr>
                        <a:t>4. Нарушение грамматической устойчивости фразеологизма</a:t>
                      </a:r>
                      <a:endParaRPr lang="ru-RU" sz="1200" b="1" dirty="0">
                        <a:effectLst>
                          <a:outerShdw blurRad="38100" dist="38100" dir="2700000" algn="tl">
                            <a:srgbClr val="000000">
                              <a:alpha val="43137"/>
                            </a:srgbClr>
                          </a:outerShdw>
                        </a:effectLst>
                        <a:latin typeface="Comic Sans MS" pitchFamily="66" charset="0"/>
                      </a:endParaRPr>
                    </a:p>
                  </a:txBody>
                  <a:tcPr/>
                </a:tc>
                <a:tc>
                  <a:txBody>
                    <a:bodyPr/>
                    <a:lstStyle/>
                    <a:p>
                      <a:r>
                        <a:rPr lang="ru-RU" sz="1200" b="1" dirty="0" smtClean="0">
                          <a:effectLst>
                            <a:outerShdw blurRad="38100" dist="38100" dir="2700000" algn="tl">
                              <a:srgbClr val="000000">
                                <a:alpha val="43137"/>
                              </a:srgbClr>
                            </a:outerShdw>
                          </a:effectLst>
                          <a:latin typeface="Comic Sans MS" pitchFamily="66" charset="0"/>
                        </a:rPr>
                        <a:t>Дед держал внука в ежовой рукавице</a:t>
                      </a:r>
                      <a:endParaRPr lang="ru-RU" sz="1200" b="1" dirty="0">
                        <a:effectLst>
                          <a:outerShdw blurRad="38100" dist="38100" dir="2700000" algn="tl">
                            <a:srgbClr val="000000">
                              <a:alpha val="43137"/>
                            </a:srgbClr>
                          </a:outerShdw>
                        </a:effectLst>
                        <a:latin typeface="Comic Sans MS" pitchFamily="66" charset="0"/>
                      </a:endParaRPr>
                    </a:p>
                  </a:txBody>
                  <a:tcPr/>
                </a:tc>
                <a:tc>
                  <a:txBody>
                    <a:bodyPr/>
                    <a:lstStyle/>
                    <a:p>
                      <a:r>
                        <a:rPr lang="ru-RU" sz="1200" b="1" dirty="0" smtClean="0">
                          <a:effectLst>
                            <a:outerShdw blurRad="38100" dist="38100" dir="2700000" algn="tl">
                              <a:srgbClr val="000000">
                                <a:alpha val="43137"/>
                              </a:srgbClr>
                            </a:outerShdw>
                          </a:effectLst>
                          <a:latin typeface="Comic Sans MS" pitchFamily="66" charset="0"/>
                        </a:rPr>
                        <a:t>Дед держал внука в ежовых рукавицах.</a:t>
                      </a:r>
                      <a:endParaRPr lang="ru-RU" sz="1200" b="1" dirty="0">
                        <a:effectLst>
                          <a:outerShdw blurRad="38100" dist="38100" dir="2700000" algn="tl">
                            <a:srgbClr val="000000">
                              <a:alpha val="43137"/>
                            </a:srgbClr>
                          </a:outerShdw>
                        </a:effectLst>
                        <a:latin typeface="Comic Sans MS" pitchFamily="66" charset="0"/>
                      </a:endParaRPr>
                    </a:p>
                  </a:txBody>
                  <a:tcPr/>
                </a:tc>
              </a:tr>
            </a:tbl>
          </a:graphicData>
        </a:graphic>
      </p:graphicFrame>
      <p:sp>
        <p:nvSpPr>
          <p:cNvPr id="6" name="Заголовок 5"/>
          <p:cNvSpPr>
            <a:spLocks noGrp="1"/>
          </p:cNvSpPr>
          <p:nvPr>
            <p:ph type="title"/>
          </p:nvPr>
        </p:nvSpPr>
        <p:spPr>
          <a:effectLst>
            <a:outerShdw blurRad="50800" dist="38100" dir="5400000" algn="t" rotWithShape="0">
              <a:prstClr val="black">
                <a:alpha val="40000"/>
              </a:prstClr>
            </a:outerShdw>
          </a:effectLst>
        </p:spPr>
        <p:txBody>
          <a:bodyPr>
            <a:normAutofit/>
          </a:bodyPr>
          <a:lstStyle/>
          <a:p>
            <a:pPr algn="ctr"/>
            <a:r>
              <a:rPr lang="ru-RU" sz="1800" b="1" dirty="0" smtClean="0">
                <a:effectLst>
                  <a:outerShdw blurRad="38100" dist="38100" dir="2700000" algn="tl">
                    <a:srgbClr val="000000">
                      <a:alpha val="43137"/>
                    </a:srgbClr>
                  </a:outerShdw>
                </a:effectLst>
                <a:latin typeface="Comic Sans MS" pitchFamily="66" charset="0"/>
              </a:rPr>
              <a:t>Основные речевые ошибки, обусловленные нарушением фразеологических норм</a:t>
            </a:r>
            <a:endParaRPr lang="ru-RU" sz="1800" b="1"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1247</TotalTime>
  <Words>1622</Words>
  <Application>Microsoft Office PowerPoint</Application>
  <PresentationFormat>Экран (4:3)</PresentationFormat>
  <Paragraphs>173</Paragraphs>
  <Slides>23</Slides>
  <Notes>3</Notes>
  <HiddenSlides>0</HiddenSlides>
  <MMClips>1</MMClips>
  <ScaleCrop>false</ScaleCrop>
  <HeadingPairs>
    <vt:vector size="4" baseType="variant">
      <vt:variant>
        <vt:lpstr>Тема</vt:lpstr>
      </vt:variant>
      <vt:variant>
        <vt:i4>4</vt:i4>
      </vt:variant>
      <vt:variant>
        <vt:lpstr>Заголовки слайдов</vt:lpstr>
      </vt:variant>
      <vt:variant>
        <vt:i4>23</vt:i4>
      </vt:variant>
    </vt:vector>
  </HeadingPairs>
  <TitlesOfParts>
    <vt:vector size="27" baseType="lpstr">
      <vt:lpstr>Открытая</vt:lpstr>
      <vt:lpstr>1_Специальное оформление</vt:lpstr>
      <vt:lpstr>2_Специальное оформление</vt:lpstr>
      <vt:lpstr>Специальное оформление</vt:lpstr>
      <vt:lpstr>Лексическая сторона слова: слово в окружении других слов</vt:lpstr>
      <vt:lpstr>Цель занятия:  создание условий для активной познавательной деятельности учащихся по усвоению темы и использованию полученных знаний в практической деятельности   Задачи: 1. Закрепить знания о лексической стороне слова. 2. Развивать коммуникативные навыки учащихся, умение сравнивать и анализировать. 3. Воспитывать внимательное отношение к слову.</vt:lpstr>
      <vt:lpstr>Слайд 3</vt:lpstr>
      <vt:lpstr>Лексическая разминка</vt:lpstr>
      <vt:lpstr>Слайд 5</vt:lpstr>
      <vt:lpstr>  Проверим</vt:lpstr>
      <vt:lpstr>Найдите слова и выражения, употребленные в переносном значении</vt:lpstr>
      <vt:lpstr>Основные речевые ошибки, обусловленные нарушением лексических норм</vt:lpstr>
      <vt:lpstr>Основные речевые ошибки, обусловленные нарушением фразеологических норм</vt:lpstr>
      <vt:lpstr>Слайд 10</vt:lpstr>
      <vt:lpstr>Слайд 11</vt:lpstr>
      <vt:lpstr>Слайд 12</vt:lpstr>
      <vt:lpstr>Слайд 13</vt:lpstr>
      <vt:lpstr>Слайд 14</vt:lpstr>
      <vt:lpstr>Слайд 15</vt:lpstr>
      <vt:lpstr>Слайд 16</vt:lpstr>
      <vt:lpstr>Слайд 17</vt:lpstr>
      <vt:lpstr>Вставьте подходящий пароним</vt:lpstr>
      <vt:lpstr>  Из школьных сочинений</vt:lpstr>
      <vt:lpstr>Выполни тестовые задания</vt:lpstr>
      <vt:lpstr>А6. Укажите, какие слова являются неологизмами: 1) президент; 2) джакузи; 3) копирайт; 4) продюсер; 5) клон А7. Укажите слово, являющееся синонимом к слову мистический: 1) религиозный; 2) загадочный; 3) необъяснимый; 4) священный; 5) безумный А8. Определите, в каких примерах значение фразеологизмов указано правильно: 1) кисейная барышня – девушка, торгующая на рынке кисеей, кружевами; 2) по щучьему велению – чудесным образом, само собой, по волшебству; 3) как белка в колесе – в беспрестанных хлопотах, занятиях, заботах; 4) закидывать удочки – тщательно готовиться к предстоящим экзаменам; 5) в кои-то веки – очень редко, с большими      перерывами А9. Лексические нормы нарушены в словосочетаниях: 1) логическая ошибка; 2) честный поступок; 3) бесплатный подарок; 4) достичь цели; 5) меню блюд А10. Речевые ошибки допущены в предложениях: 1) Пройдите, пожалуйста, в демонстративный зал. 2) Дипломанты конкурса студенческих работ получили премию. 3) Импорт этой страны составляют меховые изделия, вывозимые из нее в большом количестве. 4) Я не мог даже мысленно подумать, что такое случится. 5) Этот абонемент дает право на посещение шести концертов.  </vt:lpstr>
      <vt:lpstr>Проверим</vt:lpstr>
      <vt:lpstr>Слайд 23</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Лексическая сторона слова: слово в окружении других слов</dc:title>
  <dc:creator>User</dc:creator>
  <cp:lastModifiedBy>User</cp:lastModifiedBy>
  <cp:revision>154</cp:revision>
  <dcterms:created xsi:type="dcterms:W3CDTF">2012-03-02T16:47:37Z</dcterms:created>
  <dcterms:modified xsi:type="dcterms:W3CDTF">2021-04-15T21:34:26Z</dcterms:modified>
</cp:coreProperties>
</file>