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2" r:id="rId3"/>
    <p:sldId id="263" r:id="rId4"/>
    <p:sldId id="264" r:id="rId5"/>
    <p:sldId id="265" r:id="rId6"/>
    <p:sldId id="266" r:id="rId7"/>
    <p:sldId id="267" r:id="rId8"/>
    <p:sldId id="268" r:id="rId9"/>
    <p:sldId id="269" r:id="rId10"/>
    <p:sldId id="270" r:id="rId11"/>
    <p:sldId id="272" r:id="rId12"/>
    <p:sldId id="274" r:id="rId13"/>
    <p:sldId id="276" r:id="rId14"/>
    <p:sldId id="275"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236" y="-1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28E4C6D-2A0D-4162-BD77-D21FE09E5D5F}" type="datetimeFigureOut">
              <a:rPr lang="ru-RU" smtClean="0"/>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28E4C6D-2A0D-4162-BD77-D21FE09E5D5F}" type="datetimeFigureOut">
              <a:rPr lang="ru-RU" smtClean="0"/>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28E4C6D-2A0D-4162-BD77-D21FE09E5D5F}" type="datetimeFigureOut">
              <a:rPr lang="ru-RU" smtClean="0"/>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28E4C6D-2A0D-4162-BD77-D21FE09E5D5F}" type="datetimeFigureOut">
              <a:rPr lang="ru-RU" smtClean="0"/>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28E4C6D-2A0D-4162-BD77-D21FE09E5D5F}" type="datetimeFigureOut">
              <a:rPr lang="ru-RU" smtClean="0"/>
              <a:t>28.10.2013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28E4C6D-2A0D-4162-BD77-D21FE09E5D5F}" type="datetimeFigureOut">
              <a:rPr lang="ru-RU" smtClean="0"/>
              <a:t>28.10.2013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28E4C6D-2A0D-4162-BD77-D21FE09E5D5F}" type="datetimeFigureOut">
              <a:rPr lang="ru-RU" smtClean="0"/>
              <a:t>28.10.2013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28E4C6D-2A0D-4162-BD77-D21FE09E5D5F}" type="datetimeFigureOut">
              <a:rPr lang="ru-RU" smtClean="0"/>
              <a:t>28.10.2013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28E4C6D-2A0D-4162-BD77-D21FE09E5D5F}" type="datetimeFigureOut">
              <a:rPr lang="ru-RU" smtClean="0"/>
              <a:t>28.10.2013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28E4C6D-2A0D-4162-BD77-D21FE09E5D5F}" type="datetimeFigureOut">
              <a:rPr lang="ru-RU" smtClean="0"/>
              <a:t>28.10.2013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E28E4C6D-2A0D-4162-BD77-D21FE09E5D5F}" type="datetimeFigureOut">
              <a:rPr lang="ru-RU" smtClean="0"/>
              <a:t>28.10.2013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A23978-DA91-4CBE-A059-8E71AF417F5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E4C6D-2A0D-4162-BD77-D21FE09E5D5F}" type="datetimeFigureOut">
              <a:rPr lang="ru-RU" smtClean="0"/>
              <a:t>28.10.2013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A23978-DA91-4CBE-A059-8E71AF417F5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Волна 7"/>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9" name="Прямоугольник 8"/>
          <p:cNvSpPr/>
          <p:nvPr/>
        </p:nvSpPr>
        <p:spPr>
          <a:xfrm>
            <a:off x="214282" y="3000372"/>
            <a:ext cx="8762335" cy="1323439"/>
          </a:xfrm>
          <a:prstGeom prst="rect">
            <a:avLst/>
          </a:prstGeom>
          <a:noFill/>
        </p:spPr>
        <p:txBody>
          <a:bodyPr wrap="none" lIns="91440" tIns="45720" rIns="91440" bIns="45720">
            <a:spAutoFit/>
          </a:bodyPr>
          <a:lstStyle/>
          <a:p>
            <a:pPr algn="ctr"/>
            <a:r>
              <a:rPr lang="en-US" sz="80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onotype Corsiva" pitchFamily="66" charset="0"/>
              </a:rPr>
              <a:t>Deutsche </a:t>
            </a:r>
            <a:r>
              <a:rPr lang="en-US" sz="8000" b="1" spc="300" dirty="0" err="1"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onotype Corsiva" pitchFamily="66" charset="0"/>
              </a:rPr>
              <a:t>Situationen</a:t>
            </a:r>
            <a:endParaRPr lang="ru-RU" sz="80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Monotype Corsiva" pitchFamily="66" charset="0"/>
            </a:endParaRPr>
          </a:p>
        </p:txBody>
      </p:sp>
      <p:sp>
        <p:nvSpPr>
          <p:cNvPr id="4" name="Прямоугольник 3"/>
          <p:cNvSpPr/>
          <p:nvPr/>
        </p:nvSpPr>
        <p:spPr>
          <a:xfrm>
            <a:off x="7710595" y="4211122"/>
            <a:ext cx="1263487" cy="2646878"/>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16600" b="1" i="1" dirty="0">
                <a:ln w="50800"/>
                <a:solidFill>
                  <a:schemeClr val="bg1">
                    <a:shade val="50000"/>
                  </a:schemeClr>
                </a:solidFill>
              </a:rPr>
              <a:t>9</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476585"/>
            <a:ext cx="9143999"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36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9</a:t>
            </a:r>
            <a:r>
              <a:rPr lang="de-DE"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Bald kommt dein Geburtstag. Du bittest deine Freunde, mit der Auswahl der Kleidung zu helfen. Wenn Sie zu einem Geschäft kommen, zeigt es sich, dass die Freunde die Kleidung für sich wählen, aber nicht für dich.</a:t>
            </a:r>
            <a:endPar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36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10</a:t>
            </a: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Du triffst dich mit den Mitschülern, die Frage zu besprechen: wohin werden Sie in den Winterferien gehen. Es ist sehr schwer, zur einheitlichen Meinung zu kommen. Aber jeder hat die Wahl.</a:t>
            </a:r>
            <a:endPar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11</a:t>
            </a: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Du fährst in den Winterferien nach Rom. Du hast versprochen allen Freunden über diese Fahrt zu erzählen. Aber du konntest es nur zwei Monate später machen.</a:t>
            </a:r>
            <a:endPar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12</a:t>
            </a:r>
            <a:r>
              <a:rPr lang="de-DE"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Die Mutter hat dir die Liste aller Lebensmittel geschrieben, die du kaufen sollst. Es kommt deine Reihe heran zu zahlen, aber du hast das Geld vergessen. Hinter dich ist eine große Schlange von Kunden, und es gibt viele Einkäufe.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Wie</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wirst</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du</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in</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der</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vorliegenden</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Situation</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a:t>
            </a:r>
            <a:r>
              <a:rPr lang="ru-RU" sz="36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handeln</a:t>
            </a:r>
            <a:r>
              <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36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3600" b="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13</a:t>
            </a:r>
            <a:r>
              <a:rPr lang="de-DE" sz="3600" b="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a:t>
            </a:r>
            <a:r>
              <a:rPr lang="de-DE"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Du kommst in die Universität nach Minsk. Deine Mutter kommt zu dir. Sie sind gezwungen, die Wohnung zu mieten. Der Freund deiner Mutter bietet eine Wohnung, aber nur für zwei Monate an. Wie wirst du in der vorliegenden Situation handeln?</a:t>
            </a:r>
            <a:endParaRPr lang="ru-RU" sz="36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36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412770"/>
            <a:ext cx="9143999"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1 – Du hast die Stunde nicht vorbereitet, du bist zur Schule gekommen, und der Lehrer ruft dich zur Tafel. Mache alles Mögliches die schlechte Note nicht zu bekommen.</a:t>
            </a:r>
            <a:endPar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412770"/>
            <a:ext cx="9143999"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2</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Du verspätest zum Zug wegen der Fahrigkeit. Zum letzten Moment springst du in den Wagen. Und hier zeigt es sich, dass der Zug in anderer Richtung fahrt.</a:t>
            </a:r>
            <a:endParaRPr lang="ru-RU"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4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3</a:t>
            </a:r>
            <a:r>
              <a:rPr lang="de-DE"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Deine Eltern rufen in die Schule wegen deines unkorrekten Verhaltens herbei. Überzeuge die Eltern, dass es nicht deine Schuld ist.</a:t>
            </a:r>
            <a:endParaRPr lang="ru-RU"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4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4</a:t>
            </a:r>
            <a:r>
              <a:rPr lang="de-DE" sz="4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Du fürchtest schrecklich, den Zahnarzt zu besuchen. Aber bei dir tut den Zahn stark weh. Du kannst nicht mehr aushalten. Du bist erzwungen, zum Zahnarzt zu gehen.</a:t>
            </a:r>
            <a:endParaRPr lang="ru-RU" sz="42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2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47705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5</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Du bist der bekannte Architekt. Man hat dich eingeladen, einen beliebigen Bezirk der Stadt Gomel zu restaurieren. Welchen Bezirk wirst du wählen? Warum?</a:t>
            </a:r>
            <a:endParaRPr lang="ru-RU"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6</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Jetzt bist du in der touristischen Büro. Du willst zwei Länder besuchen: </a:t>
            </a:r>
            <a:r>
              <a:rPr lang="de-DE" sz="4400" b="1" dirty="0" err="1"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Groβbritannien</a:t>
            </a:r>
            <a:r>
              <a:rPr lang="de-DE"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und Amerika. Was für ein Land willst du besuchen?</a:t>
            </a:r>
            <a:endParaRPr lang="ru-RU"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4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48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7</a:t>
            </a:r>
            <a:r>
              <a:rPr lang="de-DE"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-Dein Freund hat einen anderen Freund anstatt dich gewählt. Denkst du, dass er dich hat verraten hat? Was wirst du machen?</a:t>
            </a:r>
            <a:endParaRPr lang="ru-RU" sz="48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8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Волна 4"/>
          <p:cNvSpPr/>
          <p:nvPr/>
        </p:nvSpPr>
        <p:spPr>
          <a:xfrm>
            <a:off x="-214346" y="-1000156"/>
            <a:ext cx="9572692" cy="3714776"/>
          </a:xfrm>
          <a:prstGeom prst="wave">
            <a:avLst>
              <a:gd name="adj1" fmla="val 7308"/>
              <a:gd name="adj2" fmla="val 0"/>
            </a:avLst>
          </a:prstGeom>
          <a:blipFill>
            <a:blip r:embed="rId2"/>
            <a:stretch>
              <a:fillRect/>
            </a:stretch>
          </a:blip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577" name="Rectangle 1"/>
          <p:cNvSpPr>
            <a:spLocks noChangeArrowheads="1"/>
          </p:cNvSpPr>
          <p:nvPr/>
        </p:nvSpPr>
        <p:spPr bwMode="auto">
          <a:xfrm>
            <a:off x="71406" y="2357430"/>
            <a:ext cx="9143999"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glow" dir="tl">
                <a:rot lat="0" lon="0" rev="5400000"/>
              </a:lightRig>
            </a:scene3d>
            <a:sp3d contourW="12700">
              <a:bevelT w="25400" h="25400"/>
              <a:contourClr>
                <a:schemeClr val="accent6">
                  <a:shade val="73000"/>
                </a:schemeClr>
              </a:contourClr>
            </a:sp3d>
          </a:bodyPr>
          <a:lstStyle/>
          <a:p>
            <a:pPr fontAlgn="base">
              <a:spcBef>
                <a:spcPct val="0"/>
              </a:spcBef>
              <a:spcAft>
                <a:spcPct val="0"/>
              </a:spcAft>
            </a:pPr>
            <a:r>
              <a:rPr lang="ru-RU" sz="4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8</a:t>
            </a:r>
            <a:r>
              <a:rPr lang="de-DE"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rPr>
              <a:t> - Deine Eltern überzeugen  dich, was man an dieser Fakultät nicht handeln musste. Aber du hörtest ihrem Rat nicht zu. Es zeigt sich, deine Eltern waren recht. Wie wirst du weiter handeln?</a:t>
            </a:r>
            <a:endParaRPr lang="ru-RU" sz="4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4000" b="1" i="0" u="none" strike="noStrike" normalizeH="0" baseline="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Bookman Old Style" pitchFamily="18"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473</Words>
  <Application>Microsoft Office PowerPoint</Application>
  <PresentationFormat>Экран (4:3)</PresentationFormat>
  <Paragraphs>15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Администратор</dc:creator>
  <cp:lastModifiedBy>user</cp:lastModifiedBy>
  <cp:revision>3</cp:revision>
  <dcterms:created xsi:type="dcterms:W3CDTF">2012-12-14T08:59:15Z</dcterms:created>
  <dcterms:modified xsi:type="dcterms:W3CDTF">2013-10-28T16:29:33Z</dcterms:modified>
</cp:coreProperties>
</file>