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7" r:id="rId3"/>
    <p:sldId id="256" r:id="rId4"/>
    <p:sldId id="258" r:id="rId5"/>
    <p:sldId id="259" r:id="rId6"/>
    <p:sldId id="260" r:id="rId7"/>
    <p:sldId id="261"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593" autoAdjust="0"/>
  </p:normalViewPr>
  <p:slideViewPr>
    <p:cSldViewPr>
      <p:cViewPr varScale="1">
        <p:scale>
          <a:sx n="46" d="100"/>
          <a:sy n="46" d="100"/>
        </p:scale>
        <p:origin x="-120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350DF52-9266-425C-9225-8ED04DE13B1F}"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350DF52-9266-425C-9225-8ED04DE13B1F}"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350DF52-9266-425C-9225-8ED04DE13B1F}"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transition spd="med">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261FB08-3A94-484F-B574-BC2C13C11C24}" type="datetimeFigureOut">
              <a:rPr lang="ru-RU" smtClean="0"/>
              <a:pPr/>
              <a:t>28.10.2013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50DF52-9266-425C-9225-8ED04DE13B1F}" type="slidenum">
              <a:rPr lang="ru-RU" smtClean="0"/>
              <a:pPr/>
              <a:t>‹#›</a:t>
            </a:fld>
            <a:endParaRPr lang="ru-RU"/>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261FB08-3A94-484F-B574-BC2C13C11C24}" type="datetimeFigureOut">
              <a:rPr lang="ru-RU" smtClean="0"/>
              <a:pPr/>
              <a:t>28.10.2013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50DF52-9266-425C-9225-8ED04DE13B1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F261FB08-3A94-484F-B574-BC2C13C11C24}" type="datetimeFigureOut">
              <a:rPr lang="ru-RU" smtClean="0"/>
              <a:pPr/>
              <a:t>28.10.2013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350DF52-9266-425C-9225-8ED04DE13B1F}"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fade/>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Волна 7"/>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214282" y="3000372"/>
            <a:ext cx="8762335" cy="1323439"/>
          </a:xfrm>
          <a:prstGeom prst="rect">
            <a:avLst/>
          </a:prstGeom>
          <a:noFill/>
        </p:spPr>
        <p:txBody>
          <a:bodyPr wrap="none" lIns="91440" tIns="45720" rIns="91440" bIns="45720">
            <a:spAutoFit/>
          </a:bodyPr>
          <a:lstStyle/>
          <a:p>
            <a:pPr algn="ctr"/>
            <a:r>
              <a:rPr lang="en-US" sz="8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onotype Corsiva" pitchFamily="66" charset="0"/>
              </a:rPr>
              <a:t>Deutsche </a:t>
            </a:r>
            <a:r>
              <a:rPr lang="en-US" sz="80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onotype Corsiva" pitchFamily="66" charset="0"/>
              </a:rPr>
              <a:t>Situationen</a:t>
            </a:r>
            <a:endParaRPr lang="ru-RU"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onotype Corsiva" pitchFamily="66" charset="0"/>
            </a:endParaRPr>
          </a:p>
        </p:txBody>
      </p:sp>
      <p:sp>
        <p:nvSpPr>
          <p:cNvPr id="4" name="Прямоугольник 3"/>
          <p:cNvSpPr/>
          <p:nvPr/>
        </p:nvSpPr>
        <p:spPr>
          <a:xfrm>
            <a:off x="7710595" y="4211122"/>
            <a:ext cx="1433405" cy="2646878"/>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16600" b="1" i="1" dirty="0" smtClean="0">
                <a:ln w="50800"/>
                <a:solidFill>
                  <a:schemeClr val="bg1">
                    <a:shade val="50000"/>
                  </a:schemeClr>
                </a:solidFill>
              </a:rPr>
              <a:t>8</a:t>
            </a:r>
            <a:endParaRPr lang="ru-RU" sz="16600" b="1" i="1" dirty="0">
              <a:ln w="50800"/>
              <a:solidFill>
                <a:schemeClr val="bg1">
                  <a:shade val="50000"/>
                </a:schemeClr>
              </a:solidFill>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142909" y="2643744"/>
            <a:ext cx="9143999"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9 - Deine Eltern sind mit dem guten Einfluss der Massenkultur auf die Kinder nicht einverstanden. Deine Mutter denkt, dass die Massenkultur gut die Bildung der Kinder beeinflusst. Dein Vater denkt, dass die Massenkultur den schlechten Einfluss auf die Kinder leistet. Es ist die riesige Gefahr, die die falsche Vorstellung des Lebens bildet. Du bist mit der Mutter einverstanden. Bring die eigenen Argumente. Wie ist deine persönliche Meinung?</a:t>
            </a:r>
            <a:endParaRPr lang="ru-RU" sz="2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24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786058"/>
            <a:ext cx="9143999"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10 - Die Eltern von Peter sagen, dass er zu viel Zeit mit den Freunden verbringt. Die Eltern erlauben ihm oft, sich nicht mit den Freunden zu treffen. Peter denkt, dass es ungerecht ist. Du unterstützt deinen Freund. Was kannst du deinem Freund empfehlen?</a:t>
            </a:r>
            <a:endPar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32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643182"/>
            <a:ext cx="9143999"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11 - Du bist dich für immer im Begriff, den Planeten zu verlassen. Aus der ganzen Menschheit entscheidest du dich ersten das neue Leben auf anderem Planeten im Universum zu beginnen. Es ist die einfache Fahrkarte. Was machst du an deinem letzten Tag auf dem Planeten?</a:t>
            </a:r>
            <a:endParaRPr lang="ru-RU" sz="3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32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643182"/>
            <a:ext cx="9143999"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4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12 - Der Zauberer kann deine Wünsche erfüllen. Aber nur drei Wünsche. Welche Wünsche wirst du wählen?</a:t>
            </a:r>
            <a:endParaRPr lang="ru-RU" sz="4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412770"/>
            <a:ext cx="9143999"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13 – Du hast die Stunde nicht vorbereitet, du bist zur Schule gekommen, und der Lehrer ruft dich zur Tafel. Mache alles Mögliches die schlechte Note nicht zu bekommen.</a:t>
            </a:r>
            <a:endParaRPr lang="ru-RU"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0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428596" y="2417288"/>
            <a:ext cx="9143999"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44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a typeface="Calibri" pitchFamily="34" charset="0"/>
                <a:cs typeface="Times New Roman" pitchFamily="18" charset="0"/>
              </a:rPr>
              <a:t>1 – Du hast auf die Stunde verspätet. Dein Lehrer sagt: "es wird schon zum dritten Mal auf dieser Woche wiederholt" Welche Antwort </a:t>
            </a:r>
            <a:r>
              <a:rPr lang="de-DE"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a typeface="Calibri" pitchFamily="34" charset="0"/>
                <a:cs typeface="Times New Roman" pitchFamily="18" charset="0"/>
              </a:rPr>
              <a:t>gibst</a:t>
            </a:r>
            <a:r>
              <a:rPr kumimoji="0" lang="de-DE" sz="44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a typeface="Calibri" pitchFamily="34" charset="0"/>
                <a:cs typeface="Times New Roman" pitchFamily="18" charset="0"/>
              </a:rPr>
              <a:t> du?</a:t>
            </a:r>
            <a:endParaRPr kumimoji="0" lang="de-DE" sz="60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476585"/>
            <a:ext cx="9143999"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4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2 – Du musst die Postkarte schicken, </a:t>
            </a:r>
            <a:r>
              <a:rPr lang="de-DE" sz="4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und </a:t>
            </a:r>
            <a:r>
              <a:rPr lang="de-DE" sz="4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das Land auf der internationalen Ausstellung vorstellen. Was </a:t>
            </a:r>
            <a:r>
              <a:rPr lang="de-DE" sz="4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wählst du?</a:t>
            </a:r>
            <a:endParaRPr lang="ru-RU" sz="4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560164"/>
            <a:ext cx="9143999"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3 – Dein Freund </a:t>
            </a:r>
            <a:r>
              <a:rPr lang="de-DE"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will </a:t>
            </a:r>
            <a:r>
              <a:rPr lang="de-DE"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das Museum der </a:t>
            </a:r>
            <a:r>
              <a:rPr lang="de-DE"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Hochseeflotte  besuchen</a:t>
            </a:r>
            <a:r>
              <a:rPr lang="de-DE"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Überzeuge ihn</a:t>
            </a:r>
            <a:r>
              <a:rPr lang="de-DE"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bitte, </a:t>
            </a:r>
            <a:r>
              <a:rPr lang="de-DE"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das Museum des militärischen Ruhmes zu besuchen.</a:t>
            </a:r>
            <a:endParaRPr lang="ru-RU"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4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560164"/>
            <a:ext cx="9143999"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4 - Dein Freund </a:t>
            </a:r>
            <a:r>
              <a:rPr lang="de-DE"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will </a:t>
            </a:r>
            <a:r>
              <a:rPr lang="de-DE"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nach </a:t>
            </a:r>
            <a:r>
              <a:rPr lang="de-DE"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dem Bekommen </a:t>
            </a:r>
            <a:r>
              <a:rPr lang="de-DE"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zu dir zu Gast. Er hat nur einen Tag auf den Zeitvertreib in deiner Stadt. </a:t>
            </a:r>
            <a:r>
              <a:rPr lang="de-DE"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Wenn </a:t>
            </a:r>
            <a:r>
              <a:rPr lang="de-DE"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du ihm </a:t>
            </a:r>
            <a:r>
              <a:rPr lang="de-DE"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empfehlst</a:t>
            </a:r>
            <a:r>
              <a:rPr lang="de-DE"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a:t>
            </a:r>
            <a:r>
              <a:rPr lang="de-DE"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anzukommen? </a:t>
            </a:r>
            <a:r>
              <a:rPr lang="de-DE"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In </a:t>
            </a:r>
            <a:r>
              <a:rPr lang="de-DE"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welcher Zeit des Jahres? (Es ist das Telefongespräch).</a:t>
            </a:r>
            <a:endParaRPr lang="ru-RU"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36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142909" y="2560164"/>
            <a:ext cx="9143999"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5 – Du bist im Ausland. Die Familie, in der du lebst, speist. Im Teller siehst du etwas </a:t>
            </a:r>
            <a:r>
              <a:rPr lang="de-DE"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unangenehmes. </a:t>
            </a:r>
            <a:r>
              <a:rPr lang="de-DE"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Wie wirst du in solcher Situation </a:t>
            </a:r>
            <a:r>
              <a:rPr lang="de-DE"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handeln?</a:t>
            </a:r>
            <a:endParaRPr lang="ru-RU"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4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142909" y="2412770"/>
            <a:ext cx="9143999"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6 – Du hast einen jüngeren Bruder, der viel Zeit </a:t>
            </a: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am </a:t>
            </a:r>
            <a:r>
              <a:rPr lang="de-DE"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Computer </a:t>
            </a: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sitzt. </a:t>
            </a:r>
            <a:r>
              <a:rPr lang="de-DE"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Deine Mutter bittet </a:t>
            </a: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dich mit ihn zuzureden </a:t>
            </a:r>
            <a:r>
              <a:rPr lang="de-DE"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die Computerspiele weniger zu spielen. Was wirst du </a:t>
            </a: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dazu sagen</a:t>
            </a:r>
            <a:r>
              <a:rPr lang="de-DE"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a:t>
            </a:r>
            <a:endParaRPr lang="ru-RU"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0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142909" y="2412770"/>
            <a:ext cx="9143999"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7 - Dein Schüler ist zur Schule mit dem vielfarbigen Haar und dem </a:t>
            </a:r>
            <a:r>
              <a:rPr lang="de-DE" sz="40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Peercing</a:t>
            </a: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in der Sprache, der Nase und der Augenbraue gekommen. Die Eltern haben ihm  erlaubt. Du bist der Lehrer. Was wirst du sagen?</a:t>
            </a:r>
            <a:endParaRPr lang="ru-RU"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0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142909" y="2412770"/>
            <a:ext cx="9143999"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8 - Dir gefällt die Schule, die Einschätzung des Lehrers nicht. Aber deine Großeltern sagen, dass diese Tage die besten Zeiten waren. Versuche sie, zu überzeugen, dass sich das Leben geändert hat.</a:t>
            </a:r>
            <a:endParaRPr lang="ru-RU"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0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spd="med">
    <p:fade/>
  </p:transition>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142</TotalTime>
  <Words>501</Words>
  <Application>Microsoft Office PowerPoint</Application>
  <PresentationFormat>Экран (4:3)</PresentationFormat>
  <Paragraphs>15</Paragraphs>
  <Slides>14</Slides>
  <Notes>0</Notes>
  <HiddenSlides>0</HiddenSlides>
  <MMClips>0</MMClips>
  <ScaleCrop>false</ScaleCrop>
  <HeadingPairs>
    <vt:vector size="4" baseType="variant">
      <vt:variant>
        <vt:lpstr>Тема</vt:lpstr>
      </vt:variant>
      <vt:variant>
        <vt:i4>2</vt:i4>
      </vt:variant>
      <vt:variant>
        <vt:lpstr>Заголовки слайдов</vt:lpstr>
      </vt:variant>
      <vt:variant>
        <vt:i4>14</vt:i4>
      </vt:variant>
    </vt:vector>
  </HeadingPairs>
  <TitlesOfParts>
    <vt:vector size="16" baseType="lpstr">
      <vt:lpstr>Тема Office</vt:lpstr>
      <vt:lpstr>Трек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Учитель</dc:creator>
  <cp:lastModifiedBy>user</cp:lastModifiedBy>
  <cp:revision>22</cp:revision>
  <dcterms:created xsi:type="dcterms:W3CDTF">2012-12-12T15:28:06Z</dcterms:created>
  <dcterms:modified xsi:type="dcterms:W3CDTF">2013-10-28T16:32:15Z</dcterms:modified>
</cp:coreProperties>
</file>