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9BAF57B-55B5-4E29-BC96-D6EE369C1909}" type="datetimeFigureOut">
              <a:rPr lang="ru-RU" smtClean="0"/>
              <a:pPr/>
              <a:t>28.10.2013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555040-4C4F-4846-9E91-FC8950DDD7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олна 7"/>
          <p:cNvSpPr/>
          <p:nvPr/>
        </p:nvSpPr>
        <p:spPr>
          <a:xfrm>
            <a:off x="-214346" y="-1071594"/>
            <a:ext cx="9572692" cy="3714776"/>
          </a:xfrm>
          <a:prstGeom prst="wave">
            <a:avLst>
              <a:gd name="adj1" fmla="val 7308"/>
              <a:gd name="adj2" fmla="val 0"/>
            </a:avLst>
          </a:prstGeom>
          <a:blipFill>
            <a:blip r:embed="rId2"/>
            <a:stretch>
              <a:fillRect/>
            </a:stretch>
          </a:blip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604192" y="3071810"/>
            <a:ext cx="1369286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16600" b="1" i="1" dirty="0">
                <a:ln w="50800"/>
                <a:solidFill>
                  <a:schemeClr val="bg1">
                    <a:shade val="50000"/>
                  </a:schemeClr>
                </a:solidFill>
              </a:rPr>
              <a:t>9</a:t>
            </a:r>
            <a:endParaRPr lang="ru-RU" sz="16600" b="1" i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48" y="2500306"/>
            <a:ext cx="8072494" cy="830997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48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Deutsche </a:t>
            </a:r>
            <a:r>
              <a:rPr lang="en-US" sz="48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Sprichtwörter</a:t>
            </a:r>
            <a:endParaRPr lang="ru-RU" sz="48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Gut </a:t>
            </a:r>
            <a:r>
              <a:rPr lang="de-DE" sz="6600" b="1" i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Gruβ</a:t>
            </a:r>
            <a:r>
              <a:rPr lang="de-DE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, gute Antwort</a:t>
            </a:r>
            <a:r>
              <a:rPr lang="de-DE" sz="6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6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8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389054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54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Wo Gewalt anfängt, hat Verstand ein Ende</a:t>
            </a:r>
            <a:r>
              <a:rPr lang="de-DE" sz="54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9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071678"/>
            <a:ext cx="914400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de-DE" sz="54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Wo die Frau wirtschaftet, wächst der Speck am Balken.</a:t>
            </a:r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lvl="0" algn="ctr"/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10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143116"/>
            <a:ext cx="914400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54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Ein guter Name ist besser als Silber und Gold.</a:t>
            </a:r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11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12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2214554"/>
            <a:ext cx="9144001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72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Wahrheit bringt Hass</a:t>
            </a:r>
            <a:r>
              <a:rPr lang="de-DE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54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352628"/>
            <a:ext cx="9144001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0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Wer zwei Hasen hetzt, fängt keinen.</a:t>
            </a:r>
            <a:endParaRPr lang="ru-RU" sz="60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60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13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250017" y="2285992"/>
            <a:ext cx="864396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72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Das </a:t>
            </a:r>
            <a:r>
              <a:rPr lang="de-DE" sz="7200" b="1" i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Äuβere</a:t>
            </a:r>
            <a:r>
              <a:rPr lang="de-DE" sz="72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trügt.</a:t>
            </a:r>
            <a:endParaRPr lang="ru-RU" sz="72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72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14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Die Zeit ist der beste Arzt</a:t>
            </a:r>
            <a:r>
              <a:rPr lang="de-DE" sz="6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6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145745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15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en-US" sz="4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Die </a:t>
            </a:r>
            <a:r>
              <a:rPr lang="en-US" sz="4800" b="1" i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Ohren</a:t>
            </a:r>
            <a:r>
              <a:rPr lang="de-DE" sz="4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glauben anderen Leuten, die Augen glauben sich selbst.</a:t>
            </a:r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1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418702"/>
            <a:ext cx="9144001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0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Der Apfel fällt nicht weit vom Stamm</a:t>
            </a:r>
            <a:r>
              <a:rPr lang="de-DE" sz="60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60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2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4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Die Wurzel der Wissenschaft ist bitter und so </a:t>
            </a:r>
            <a:r>
              <a:rPr lang="de-DE" sz="4800" b="1" i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süβer</a:t>
            </a:r>
            <a:r>
              <a:rPr lang="de-DE" sz="4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 ihre Frucht</a:t>
            </a:r>
            <a:r>
              <a:rPr lang="de-DE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3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de-DE" sz="72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Soviel Köpfe, soviel Sinne</a:t>
            </a:r>
            <a:r>
              <a:rPr lang="de-DE" sz="72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72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4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Zehnmal miss, einmal schneide</a:t>
            </a:r>
            <a:r>
              <a:rPr lang="de-DE" sz="66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6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5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573720"/>
            <a:ext cx="914400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48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Besser  ein Vogel in der Hand als zehn über Land</a:t>
            </a:r>
            <a:r>
              <a:rPr lang="de-DE" sz="4800" b="1" i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.</a:t>
            </a:r>
            <a:endParaRPr lang="ru-RU" sz="48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6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ермания.jpg"/>
          <p:cNvPicPr>
            <a:picLocks noGrp="1" noChangeAspect="1"/>
          </p:cNvPicPr>
          <p:nvPr>
            <p:ph idx="1"/>
          </p:nvPr>
        </p:nvPicPr>
        <p:blipFill>
          <a:blip r:embed="rId2">
            <a:lum contrast="-40000"/>
          </a:blip>
          <a:stretch>
            <a:fillRect/>
          </a:stretch>
        </p:blipFill>
        <p:spPr>
          <a:xfrm>
            <a:off x="0" y="0"/>
            <a:ext cx="9144000" cy="6861044"/>
          </a:xfrm>
        </p:spPr>
      </p:pic>
      <p:sp>
        <p:nvSpPr>
          <p:cNvPr id="5" name="Прямоугольник 4"/>
          <p:cNvSpPr/>
          <p:nvPr/>
        </p:nvSpPr>
        <p:spPr>
          <a:xfrm>
            <a:off x="-1" y="2285992"/>
            <a:ext cx="9144001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/>
            <a:r>
              <a:rPr lang="de-DE" sz="6600" b="1" i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Übung macht den Meister.</a:t>
            </a:r>
            <a:endParaRPr lang="ru-RU" sz="6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  <a:p>
            <a:pPr algn="ctr"/>
            <a:endParaRPr lang="ru-RU" sz="66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793" y="285728"/>
            <a:ext cx="82105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man Old Style" pitchFamily="18" charset="0"/>
              </a:rPr>
              <a:t>7</a:t>
            </a:r>
            <a:endParaRPr lang="ru-RU" sz="800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500306"/>
            <a:ext cx="8229600" cy="1143000"/>
          </a:xfrm>
          <a:effectLst>
            <a:reflection blurRad="6350" stA="52000" endA="300" endPos="35000" dir="5400000" sy="-100000" algn="bl" rotWithShape="0"/>
          </a:effectLst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sz="53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Deutsche </a:t>
            </a:r>
            <a:r>
              <a:rPr lang="en-US" sz="53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Sprichtwörter</a:t>
            </a:r>
            <a: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/>
            </a:r>
            <a:br>
              <a:rPr lang="ru-RU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</a:br>
            <a:endParaRPr lang="ru-RU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15272" y="5000636"/>
            <a:ext cx="900090" cy="1428760"/>
          </a:xfrm>
        </p:spPr>
        <p:txBody>
          <a:bodyPr>
            <a:normAutofit lnSpcReduction="1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None/>
            </a:pPr>
            <a:r>
              <a:rPr lang="ru-RU" sz="96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9</a:t>
            </a:r>
            <a:endParaRPr lang="ru-RU" sz="9600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</TotalTime>
  <Words>140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Deutsche Sprichtwörter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нажать сюда</dc:creator>
  <cp:lastModifiedBy>user</cp:lastModifiedBy>
  <cp:revision>9</cp:revision>
  <dcterms:created xsi:type="dcterms:W3CDTF">2012-12-12T18:43:36Z</dcterms:created>
  <dcterms:modified xsi:type="dcterms:W3CDTF">2013-10-28T16:38:49Z</dcterms:modified>
</cp:coreProperties>
</file>