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2060848"/>
            <a:ext cx="69127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0070C0"/>
                </a:solidFill>
              </a:rPr>
              <a:t>ЛЮБІ</a:t>
            </a:r>
            <a:r>
              <a:rPr lang="ru-RU" sz="6600" b="1" dirty="0">
                <a:solidFill>
                  <a:srgbClr val="0070C0"/>
                </a:solidFill>
              </a:rPr>
              <a:t>, ШАНУЙ, ВЕДАЙ РОДНАЕ СЛОВА</a:t>
            </a:r>
            <a:r>
              <a:rPr lang="ru-RU" sz="6600" b="1" dirty="0" smtClean="0">
                <a:solidFill>
                  <a:srgbClr val="0070C0"/>
                </a:solidFill>
              </a:rPr>
              <a:t>!</a:t>
            </a:r>
            <a:endParaRPr lang="ru-RU" sz="6600" dirty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329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692696"/>
            <a:ext cx="712879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>
                <a:solidFill>
                  <a:srgbClr val="FF0000"/>
                </a:solidFill>
              </a:rPr>
              <a:t>4. Конкурс “7 ПАДКАЗАК</a:t>
            </a:r>
            <a:r>
              <a:rPr lang="ru-RU" sz="3200" b="1" u="sng" dirty="0" smtClean="0">
                <a:solidFill>
                  <a:srgbClr val="FF0000"/>
                </a:solidFill>
              </a:rPr>
              <a:t>”</a:t>
            </a:r>
          </a:p>
          <a:p>
            <a:pPr algn="ctr"/>
            <a:endParaRPr lang="be-BY" sz="3200" b="1" u="sng" dirty="0">
              <a:solidFill>
                <a:srgbClr val="FF0000"/>
              </a:solidFill>
            </a:endParaRPr>
          </a:p>
          <a:p>
            <a:pPr algn="ctr"/>
            <a:r>
              <a:rPr lang="ru-RU" sz="3200" dirty="0" err="1">
                <a:solidFill>
                  <a:srgbClr val="002060"/>
                </a:solidFill>
              </a:rPr>
              <a:t>Вядучы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згадвае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некалькі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вядомых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асобаў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Беларусі</a:t>
            </a:r>
            <a:r>
              <a:rPr lang="ru-RU" sz="3200" dirty="0">
                <a:solidFill>
                  <a:srgbClr val="002060"/>
                </a:solidFill>
              </a:rPr>
              <a:t> і </a:t>
            </a:r>
            <a:r>
              <a:rPr lang="ru-RU" sz="3200" dirty="0" err="1">
                <a:solidFill>
                  <a:srgbClr val="002060"/>
                </a:solidFill>
              </a:rPr>
              <a:t>дае</a:t>
            </a:r>
            <a:r>
              <a:rPr lang="ru-RU" sz="3200" dirty="0">
                <a:solidFill>
                  <a:srgbClr val="002060"/>
                </a:solidFill>
              </a:rPr>
              <a:t> па 7 </a:t>
            </a:r>
            <a:r>
              <a:rPr lang="ru-RU" sz="3200" dirty="0" err="1">
                <a:solidFill>
                  <a:srgbClr val="002060"/>
                </a:solidFill>
              </a:rPr>
              <a:t>падказак</a:t>
            </a:r>
            <a:r>
              <a:rPr lang="ru-RU" sz="3200" dirty="0">
                <a:solidFill>
                  <a:srgbClr val="002060"/>
                </a:solidFill>
              </a:rPr>
              <a:t>. </a:t>
            </a:r>
            <a:r>
              <a:rPr lang="ru-RU" sz="3200" dirty="0" err="1">
                <a:solidFill>
                  <a:srgbClr val="002060"/>
                </a:solidFill>
              </a:rPr>
              <a:t>Хто</a:t>
            </a:r>
            <a:endParaRPr lang="ru-RU" sz="3200" dirty="0">
              <a:solidFill>
                <a:srgbClr val="002060"/>
              </a:solidFill>
            </a:endParaRPr>
          </a:p>
          <a:p>
            <a:pPr algn="ctr"/>
            <a:r>
              <a:rPr lang="ru-RU" sz="3200" dirty="0" err="1">
                <a:solidFill>
                  <a:srgbClr val="002060"/>
                </a:solidFill>
              </a:rPr>
              <a:t>адгадае</a:t>
            </a:r>
            <a:r>
              <a:rPr lang="ru-RU" sz="3200" dirty="0">
                <a:solidFill>
                  <a:srgbClr val="002060"/>
                </a:solidFill>
              </a:rPr>
              <a:t> з 1-ай </a:t>
            </a:r>
            <a:r>
              <a:rPr lang="ru-RU" sz="3200" dirty="0" err="1">
                <a:solidFill>
                  <a:srgbClr val="002060"/>
                </a:solidFill>
              </a:rPr>
              <a:t>падказкі</a:t>
            </a:r>
            <a:r>
              <a:rPr lang="ru-RU" sz="3200" dirty="0">
                <a:solidFill>
                  <a:srgbClr val="002060"/>
                </a:solidFill>
              </a:rPr>
              <a:t>, </a:t>
            </a:r>
            <a:r>
              <a:rPr lang="ru-RU" sz="3200" dirty="0" err="1">
                <a:solidFill>
                  <a:srgbClr val="002060"/>
                </a:solidFill>
              </a:rPr>
              <a:t>атрымае</a:t>
            </a:r>
            <a:r>
              <a:rPr lang="ru-RU" sz="3200" dirty="0">
                <a:solidFill>
                  <a:srgbClr val="002060"/>
                </a:solidFill>
              </a:rPr>
              <a:t> 7 </a:t>
            </a:r>
            <a:r>
              <a:rPr lang="ru-RU" sz="3200" dirty="0" err="1">
                <a:solidFill>
                  <a:srgbClr val="002060"/>
                </a:solidFill>
              </a:rPr>
              <a:t>балаў</a:t>
            </a:r>
            <a:r>
              <a:rPr lang="ru-RU" sz="3200" dirty="0">
                <a:solidFill>
                  <a:srgbClr val="002060"/>
                </a:solidFill>
              </a:rPr>
              <a:t>, з 2-й – 6 </a:t>
            </a:r>
            <a:r>
              <a:rPr lang="ru-RU" sz="3200" dirty="0" err="1">
                <a:solidFill>
                  <a:srgbClr val="002060"/>
                </a:solidFill>
              </a:rPr>
              <a:t>балаў</a:t>
            </a:r>
            <a:r>
              <a:rPr lang="ru-RU" sz="3200" dirty="0">
                <a:solidFill>
                  <a:srgbClr val="002060"/>
                </a:solidFill>
              </a:rPr>
              <a:t> і г. д.</a:t>
            </a:r>
          </a:p>
          <a:p>
            <a:pPr algn="ctr"/>
            <a:endParaRPr lang="ru-RU" sz="3200" b="1" u="sng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367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1) </a:t>
            </a:r>
            <a:r>
              <a:rPr lang="ru-RU" dirty="0" err="1"/>
              <a:t>Слынны</a:t>
            </a:r>
            <a:r>
              <a:rPr lang="ru-RU" dirty="0"/>
              <a:t> </a:t>
            </a:r>
            <a:r>
              <a:rPr lang="ru-RU" dirty="0" err="1"/>
              <a:t>беларускі</a:t>
            </a:r>
            <a:r>
              <a:rPr lang="ru-RU" dirty="0"/>
              <a:t> </a:t>
            </a:r>
            <a:r>
              <a:rPr lang="ru-RU" dirty="0" err="1"/>
              <a:t>паэт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18820" y="980728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2) Яго </a:t>
            </a:r>
            <a:r>
              <a:rPr lang="ru-RU" dirty="0" err="1"/>
              <a:t>бацька</a:t>
            </a:r>
            <a:r>
              <a:rPr lang="ru-RU" dirty="0"/>
              <a:t> </a:t>
            </a:r>
            <a:r>
              <a:rPr lang="ru-RU" dirty="0" err="1"/>
              <a:t>быў</a:t>
            </a:r>
            <a:r>
              <a:rPr lang="ru-RU" dirty="0"/>
              <a:t> </a:t>
            </a:r>
            <a:r>
              <a:rPr lang="ru-RU" dirty="0" err="1"/>
              <a:t>вядомым</a:t>
            </a:r>
            <a:r>
              <a:rPr lang="ru-RU" dirty="0"/>
              <a:t> </a:t>
            </a:r>
            <a:r>
              <a:rPr lang="ru-RU" dirty="0" err="1"/>
              <a:t>фалькларыстам</a:t>
            </a:r>
            <a:r>
              <a:rPr lang="ru-RU" dirty="0"/>
              <a:t> і этнографам.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59430" y="1771276"/>
            <a:ext cx="4968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3) Большую </a:t>
            </a:r>
            <a:r>
              <a:rPr lang="ru-RU" dirty="0" err="1"/>
              <a:t>частку</a:t>
            </a:r>
            <a:r>
              <a:rPr lang="ru-RU" dirty="0"/>
              <a:t> </a:t>
            </a:r>
            <a:r>
              <a:rPr lang="ru-RU" dirty="0" err="1"/>
              <a:t>жыцця</a:t>
            </a:r>
            <a:r>
              <a:rPr lang="ru-RU" dirty="0"/>
              <a:t> </a:t>
            </a:r>
            <a:r>
              <a:rPr lang="ru-RU" dirty="0" err="1"/>
              <a:t>ён</a:t>
            </a:r>
            <a:r>
              <a:rPr lang="ru-RU" dirty="0"/>
              <a:t> </a:t>
            </a:r>
            <a:r>
              <a:rPr lang="ru-RU" dirty="0" err="1"/>
              <a:t>пражыў</a:t>
            </a:r>
            <a:r>
              <a:rPr lang="ru-RU" dirty="0"/>
              <a:t> не ў </a:t>
            </a:r>
            <a:r>
              <a:rPr lang="ru-RU" dirty="0" err="1"/>
              <a:t>Беларусі</a:t>
            </a:r>
            <a:r>
              <a:rPr lang="ru-RU" dirty="0"/>
              <a:t>, але </a:t>
            </a:r>
            <a:r>
              <a:rPr lang="ru-RU" dirty="0" err="1"/>
              <a:t>самастойна</a:t>
            </a:r>
            <a:endParaRPr lang="ru-RU" dirty="0"/>
          </a:p>
          <a:p>
            <a:r>
              <a:rPr lang="ru-RU" dirty="0" err="1"/>
              <a:t>вывучыў</a:t>
            </a:r>
            <a:r>
              <a:rPr lang="ru-RU" dirty="0"/>
              <a:t> </a:t>
            </a:r>
            <a:r>
              <a:rPr lang="ru-RU" dirty="0" err="1"/>
              <a:t>беларускую</a:t>
            </a:r>
            <a:r>
              <a:rPr lang="ru-RU" dirty="0"/>
              <a:t> </a:t>
            </a:r>
            <a:r>
              <a:rPr lang="ru-RU" dirty="0" err="1"/>
              <a:t>мову</a:t>
            </a:r>
            <a:r>
              <a:rPr lang="ru-RU" dirty="0"/>
              <a:t> і </a:t>
            </a:r>
            <a:r>
              <a:rPr lang="ru-RU" dirty="0" err="1"/>
              <a:t>пісаў</a:t>
            </a:r>
            <a:r>
              <a:rPr lang="ru-RU" dirty="0"/>
              <a:t> на </a:t>
            </a:r>
            <a:r>
              <a:rPr lang="ru-RU" dirty="0" err="1"/>
              <a:t>ёй</a:t>
            </a:r>
            <a:r>
              <a:rPr lang="ru-RU" dirty="0"/>
              <a:t> </a:t>
            </a:r>
            <a:r>
              <a:rPr lang="ru-RU" dirty="0" err="1"/>
              <a:t>вершы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3548" y="3068960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4) У </a:t>
            </a:r>
            <a:r>
              <a:rPr lang="ru-RU" dirty="0" err="1"/>
              <a:t>раннім</a:t>
            </a:r>
            <a:r>
              <a:rPr lang="ru-RU" dirty="0"/>
              <a:t> </a:t>
            </a:r>
            <a:r>
              <a:rPr lang="ru-RU" dirty="0" err="1"/>
              <a:t>дзяцінстве</a:t>
            </a:r>
            <a:r>
              <a:rPr lang="ru-RU" dirty="0"/>
              <a:t> </a:t>
            </a:r>
            <a:r>
              <a:rPr lang="ru-RU" dirty="0" err="1"/>
              <a:t>жыў</a:t>
            </a:r>
            <a:r>
              <a:rPr lang="ru-RU" dirty="0"/>
              <a:t> у </a:t>
            </a:r>
            <a:r>
              <a:rPr lang="ru-RU" dirty="0" err="1"/>
              <a:t>Гародні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87055" y="3841412"/>
            <a:ext cx="49084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5) </a:t>
            </a:r>
            <a:r>
              <a:rPr lang="ru-RU" dirty="0" err="1"/>
              <a:t>Пісаў</a:t>
            </a:r>
            <a:r>
              <a:rPr lang="ru-RU" dirty="0"/>
              <a:t> </a:t>
            </a:r>
            <a:r>
              <a:rPr lang="ru-RU" dirty="0" err="1"/>
              <a:t>вершы</a:t>
            </a:r>
            <a:r>
              <a:rPr lang="ru-RU" dirty="0"/>
              <a:t> </a:t>
            </a:r>
            <a:r>
              <a:rPr lang="ru-RU" dirty="0" err="1"/>
              <a:t>класічных</a:t>
            </a:r>
            <a:r>
              <a:rPr lang="ru-RU" dirty="0"/>
              <a:t> </a:t>
            </a:r>
            <a:r>
              <a:rPr lang="ru-RU" dirty="0" err="1"/>
              <a:t>формаў</a:t>
            </a:r>
            <a:r>
              <a:rPr lang="ru-RU" dirty="0"/>
              <a:t>, </a:t>
            </a:r>
            <a:r>
              <a:rPr lang="ru-RU" dirty="0" err="1"/>
              <a:t>чым</a:t>
            </a:r>
            <a:r>
              <a:rPr lang="ru-RU" dirty="0"/>
              <a:t> </a:t>
            </a:r>
            <a:r>
              <a:rPr lang="ru-RU" dirty="0" err="1"/>
              <a:t>узняў</a:t>
            </a:r>
            <a:r>
              <a:rPr lang="ru-RU" dirty="0"/>
              <a:t> </a:t>
            </a:r>
            <a:r>
              <a:rPr lang="ru-RU" dirty="0" err="1"/>
              <a:t>беларускую</a:t>
            </a:r>
            <a:r>
              <a:rPr lang="ru-RU" dirty="0"/>
              <a:t> </a:t>
            </a:r>
            <a:r>
              <a:rPr lang="ru-RU" dirty="0" err="1"/>
              <a:t>літаратуру</a:t>
            </a:r>
            <a:r>
              <a:rPr lang="ru-RU" dirty="0"/>
              <a:t> на</a:t>
            </a:r>
          </a:p>
          <a:p>
            <a:r>
              <a:rPr lang="ru-RU" dirty="0" err="1"/>
              <a:t>сусветны</a:t>
            </a:r>
            <a:r>
              <a:rPr lang="ru-RU" dirty="0"/>
              <a:t> </a:t>
            </a:r>
            <a:r>
              <a:rPr lang="ru-RU" dirty="0" err="1"/>
              <a:t>ўзровень</a:t>
            </a:r>
            <a:r>
              <a:rPr lang="ru-RU" dirty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2249" y="4869160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6) </a:t>
            </a:r>
            <a:r>
              <a:rPr lang="ru-RU" dirty="0" err="1"/>
              <a:t>Памёр</a:t>
            </a:r>
            <a:r>
              <a:rPr lang="ru-RU" dirty="0"/>
              <a:t> на 26 </a:t>
            </a:r>
            <a:r>
              <a:rPr lang="ru-RU" dirty="0" err="1"/>
              <a:t>годзе</a:t>
            </a:r>
            <a:r>
              <a:rPr lang="ru-RU" dirty="0"/>
              <a:t> </a:t>
            </a:r>
            <a:r>
              <a:rPr lang="ru-RU" dirty="0" err="1"/>
              <a:t>жыцця</a:t>
            </a:r>
            <a:r>
              <a:rPr lang="ru-RU" dirty="0"/>
              <a:t> ў </a:t>
            </a:r>
            <a:r>
              <a:rPr lang="ru-RU" dirty="0" err="1"/>
              <a:t>Ялце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92249" y="5674637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7) </a:t>
            </a:r>
            <a:r>
              <a:rPr lang="ru-RU" dirty="0" err="1"/>
              <a:t>Аўтар</a:t>
            </a:r>
            <a:r>
              <a:rPr lang="ru-RU" dirty="0"/>
              <a:t> </a:t>
            </a:r>
            <a:r>
              <a:rPr lang="ru-RU" dirty="0" err="1"/>
              <a:t>зборніка</a:t>
            </a:r>
            <a:r>
              <a:rPr lang="ru-RU" dirty="0"/>
              <a:t> “</a:t>
            </a:r>
            <a:r>
              <a:rPr lang="ru-RU" dirty="0" err="1"/>
              <a:t>Вянок</a:t>
            </a:r>
            <a:r>
              <a:rPr lang="ru-RU" dirty="0"/>
              <a:t>”.</a:t>
            </a:r>
          </a:p>
          <a:p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439" y="170324"/>
            <a:ext cx="3859513" cy="466650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841027" y="5192325"/>
            <a:ext cx="44644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4400" b="1" dirty="0" smtClean="0">
                <a:solidFill>
                  <a:srgbClr val="FF0000"/>
                </a:solidFill>
              </a:rPr>
              <a:t>Максім Багдановіч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45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764704"/>
            <a:ext cx="617443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1) </a:t>
            </a:r>
            <a:r>
              <a:rPr lang="ru-RU" sz="2800" dirty="0" err="1">
                <a:solidFill>
                  <a:srgbClr val="002060"/>
                </a:solidFill>
              </a:rPr>
              <a:t>Жыў</a:t>
            </a:r>
            <a:r>
              <a:rPr lang="ru-RU" sz="2800" dirty="0">
                <a:solidFill>
                  <a:srgbClr val="002060"/>
                </a:solidFill>
              </a:rPr>
              <a:t> у 12 </a:t>
            </a:r>
            <a:r>
              <a:rPr lang="ru-RU" sz="2800" dirty="0" err="1">
                <a:solidFill>
                  <a:srgbClr val="002060"/>
                </a:solidFill>
              </a:rPr>
              <a:t>стагоддзі</a:t>
            </a:r>
            <a:r>
              <a:rPr lang="ru-RU" sz="2800" dirty="0">
                <a:solidFill>
                  <a:srgbClr val="002060"/>
                </a:solidFill>
              </a:rPr>
              <a:t>.</a:t>
            </a:r>
          </a:p>
          <a:p>
            <a:r>
              <a:rPr lang="ru-RU" sz="2800" dirty="0">
                <a:solidFill>
                  <a:srgbClr val="002060"/>
                </a:solidFill>
              </a:rPr>
              <a:t>2) Сын </a:t>
            </a:r>
            <a:r>
              <a:rPr lang="ru-RU" sz="2800" dirty="0" err="1">
                <a:solidFill>
                  <a:srgbClr val="002060"/>
                </a:solidFill>
              </a:rPr>
              <a:t>вельмі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багатых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бацькоў</a:t>
            </a:r>
            <a:r>
              <a:rPr lang="ru-RU" sz="2800" dirty="0">
                <a:solidFill>
                  <a:srgbClr val="002060"/>
                </a:solidFill>
              </a:rPr>
              <a:t>.</a:t>
            </a:r>
          </a:p>
          <a:p>
            <a:r>
              <a:rPr lang="ru-RU" sz="2800" dirty="0">
                <a:solidFill>
                  <a:srgbClr val="002060"/>
                </a:solidFill>
              </a:rPr>
              <a:t>3) </a:t>
            </a:r>
            <a:r>
              <a:rPr lang="ru-RU" sz="2800" dirty="0" err="1">
                <a:solidFill>
                  <a:srgbClr val="002060"/>
                </a:solidFill>
              </a:rPr>
              <a:t>Быў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манахам</a:t>
            </a:r>
            <a:r>
              <a:rPr lang="ru-RU" sz="2800" dirty="0">
                <a:solidFill>
                  <a:srgbClr val="002060"/>
                </a:solidFill>
              </a:rPr>
              <a:t> і </a:t>
            </a:r>
            <a:r>
              <a:rPr lang="ru-RU" sz="2800" dirty="0" err="1">
                <a:solidFill>
                  <a:srgbClr val="002060"/>
                </a:solidFill>
              </a:rPr>
              <a:t>займаўся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літаратурнай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дзейнасцю</a:t>
            </a:r>
            <a:r>
              <a:rPr lang="ru-RU" sz="2800" dirty="0">
                <a:solidFill>
                  <a:srgbClr val="002060"/>
                </a:solidFill>
              </a:rPr>
              <a:t>.</a:t>
            </a:r>
          </a:p>
          <a:p>
            <a:r>
              <a:rPr lang="ru-RU" sz="2800" dirty="0">
                <a:solidFill>
                  <a:srgbClr val="002060"/>
                </a:solidFill>
              </a:rPr>
              <a:t>4) </a:t>
            </a:r>
            <a:r>
              <a:rPr lang="ru-RU" sz="2800" dirty="0" err="1">
                <a:solidFill>
                  <a:srgbClr val="002060"/>
                </a:solidFill>
              </a:rPr>
              <a:t>Праведнае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жыццё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зрабіла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яго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настолькі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паважаным</a:t>
            </a:r>
            <a:r>
              <a:rPr lang="ru-RU" sz="2800" dirty="0">
                <a:solidFill>
                  <a:srgbClr val="002060"/>
                </a:solidFill>
              </a:rPr>
              <a:t>, </a:t>
            </a:r>
            <a:r>
              <a:rPr lang="ru-RU" sz="2800" dirty="0" err="1">
                <a:solidFill>
                  <a:srgbClr val="002060"/>
                </a:solidFill>
              </a:rPr>
              <a:t>што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людзі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прасілі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яго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стаць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епіскапам</a:t>
            </a:r>
            <a:r>
              <a:rPr lang="ru-RU" sz="2800" dirty="0">
                <a:solidFill>
                  <a:srgbClr val="002060"/>
                </a:solidFill>
              </a:rPr>
              <a:t>.</a:t>
            </a:r>
          </a:p>
          <a:p>
            <a:r>
              <a:rPr lang="ru-RU" sz="2800" dirty="0">
                <a:solidFill>
                  <a:srgbClr val="002060"/>
                </a:solidFill>
              </a:rPr>
              <a:t>5) </a:t>
            </a:r>
            <a:r>
              <a:rPr lang="ru-RU" sz="2800" dirty="0" err="1">
                <a:solidFill>
                  <a:srgbClr val="002060"/>
                </a:solidFill>
              </a:rPr>
              <a:t>Быў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цудоўным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прамоўцам</a:t>
            </a:r>
            <a:r>
              <a:rPr lang="ru-RU" sz="2800" dirty="0">
                <a:solidFill>
                  <a:srgbClr val="002060"/>
                </a:solidFill>
              </a:rPr>
              <a:t>.</a:t>
            </a:r>
          </a:p>
          <a:p>
            <a:r>
              <a:rPr lang="ru-RU" sz="2800" dirty="0">
                <a:solidFill>
                  <a:srgbClr val="002060"/>
                </a:solidFill>
              </a:rPr>
              <a:t>6) </a:t>
            </a:r>
            <a:r>
              <a:rPr lang="ru-RU" sz="2800" dirty="0" err="1">
                <a:solidFill>
                  <a:srgbClr val="002060"/>
                </a:solidFill>
              </a:rPr>
              <a:t>Нашы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продкі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называлі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яго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err="1">
                <a:solidFill>
                  <a:srgbClr val="002060"/>
                </a:solidFill>
              </a:rPr>
              <a:t>Златавустам</a:t>
            </a:r>
            <a:r>
              <a:rPr lang="ru-RU" sz="2800" dirty="0">
                <a:solidFill>
                  <a:srgbClr val="002060"/>
                </a:solidFill>
              </a:rPr>
              <a:t>.</a:t>
            </a:r>
          </a:p>
          <a:p>
            <a:r>
              <a:rPr lang="ru-RU" sz="2800" dirty="0">
                <a:solidFill>
                  <a:srgbClr val="002060"/>
                </a:solidFill>
              </a:rPr>
              <a:t>7) </a:t>
            </a:r>
            <a:r>
              <a:rPr lang="ru-RU" sz="2800" dirty="0" err="1">
                <a:solidFill>
                  <a:srgbClr val="002060"/>
                </a:solidFill>
              </a:rPr>
              <a:t>Нарадзіўся</a:t>
            </a:r>
            <a:r>
              <a:rPr lang="ru-RU" sz="2800" dirty="0">
                <a:solidFill>
                  <a:srgbClr val="002060"/>
                </a:solidFill>
              </a:rPr>
              <a:t> ў </a:t>
            </a:r>
            <a:r>
              <a:rPr lang="ru-RU" sz="2800" dirty="0" err="1">
                <a:solidFill>
                  <a:srgbClr val="002060"/>
                </a:solidFill>
              </a:rPr>
              <a:t>Тураве</a:t>
            </a:r>
            <a:r>
              <a:rPr lang="ru-RU" sz="2800" dirty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918" y="620688"/>
            <a:ext cx="3267644" cy="49761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99992" y="6021288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3200" b="1" dirty="0" smtClean="0">
                <a:solidFill>
                  <a:srgbClr val="FF0000"/>
                </a:solidFill>
              </a:rPr>
              <a:t>Кірыла Тураўскі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016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624644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1) </a:t>
            </a:r>
            <a:r>
              <a:rPr lang="ru-RU" sz="2800" dirty="0" err="1">
                <a:solidFill>
                  <a:srgbClr val="FF0000"/>
                </a:solidFill>
              </a:rPr>
              <a:t>Полацкая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князёўна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надзвычайнай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прыгажосці</a:t>
            </a:r>
            <a:r>
              <a:rPr lang="ru-RU" sz="2800" dirty="0">
                <a:solidFill>
                  <a:srgbClr val="FF0000"/>
                </a:solidFill>
              </a:rPr>
              <a:t>.</a:t>
            </a:r>
          </a:p>
          <a:p>
            <a:r>
              <a:rPr lang="ru-RU" sz="2800" dirty="0">
                <a:solidFill>
                  <a:srgbClr val="FF0000"/>
                </a:solidFill>
              </a:rPr>
              <a:t>2) </a:t>
            </a:r>
            <a:r>
              <a:rPr lang="ru-RU" sz="2800" dirty="0" err="1">
                <a:solidFill>
                  <a:srgbClr val="FF0000"/>
                </a:solidFill>
              </a:rPr>
              <a:t>Яе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бацька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першы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вядомы</a:t>
            </a:r>
            <a:r>
              <a:rPr lang="ru-RU" sz="2800" dirty="0">
                <a:solidFill>
                  <a:srgbClr val="FF0000"/>
                </a:solidFill>
              </a:rPr>
              <a:t> нам </a:t>
            </a:r>
            <a:r>
              <a:rPr lang="ru-RU" sz="2800" dirty="0" err="1">
                <a:solidFill>
                  <a:srgbClr val="FF0000"/>
                </a:solidFill>
              </a:rPr>
              <a:t>полацкі</a:t>
            </a:r>
            <a:r>
              <a:rPr lang="ru-RU" sz="2800" dirty="0">
                <a:solidFill>
                  <a:srgbClr val="FF0000"/>
                </a:solidFill>
              </a:rPr>
              <a:t> князь.</a:t>
            </a:r>
          </a:p>
          <a:p>
            <a:r>
              <a:rPr lang="ru-RU" sz="2800" dirty="0">
                <a:solidFill>
                  <a:srgbClr val="FF0000"/>
                </a:solidFill>
              </a:rPr>
              <a:t>3) У </a:t>
            </a:r>
            <a:r>
              <a:rPr lang="ru-RU" sz="2800" dirty="0" err="1">
                <a:solidFill>
                  <a:srgbClr val="FF0000"/>
                </a:solidFill>
              </a:rPr>
              <a:t>канцы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жыцця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пайшла</a:t>
            </a:r>
            <a:r>
              <a:rPr lang="ru-RU" sz="2800" dirty="0">
                <a:solidFill>
                  <a:srgbClr val="FF0000"/>
                </a:solidFill>
              </a:rPr>
              <a:t> ў </a:t>
            </a:r>
            <a:r>
              <a:rPr lang="ru-RU" sz="2800" dirty="0" err="1">
                <a:solidFill>
                  <a:srgbClr val="FF0000"/>
                </a:solidFill>
              </a:rPr>
              <a:t>манастыр</a:t>
            </a:r>
            <a:r>
              <a:rPr lang="ru-RU" sz="2800" dirty="0">
                <a:solidFill>
                  <a:srgbClr val="FF0000"/>
                </a:solidFill>
              </a:rPr>
              <a:t>.</a:t>
            </a:r>
          </a:p>
          <a:p>
            <a:r>
              <a:rPr lang="ru-RU" sz="2800" dirty="0">
                <a:solidFill>
                  <a:srgbClr val="FF0000"/>
                </a:solidFill>
              </a:rPr>
              <a:t>4) </a:t>
            </a:r>
            <a:r>
              <a:rPr lang="ru-RU" sz="2800" dirty="0" err="1">
                <a:solidFill>
                  <a:srgbClr val="FF0000"/>
                </a:solidFill>
              </a:rPr>
              <a:t>Яе</a:t>
            </a:r>
            <a:r>
              <a:rPr lang="ru-RU" sz="2800" dirty="0">
                <a:solidFill>
                  <a:srgbClr val="FF0000"/>
                </a:solidFill>
              </a:rPr>
              <a:t> другое </a:t>
            </a:r>
            <a:r>
              <a:rPr lang="ru-RU" sz="2800" dirty="0" err="1">
                <a:solidFill>
                  <a:srgbClr val="FF0000"/>
                </a:solidFill>
              </a:rPr>
              <a:t>імя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Гарыслава</a:t>
            </a:r>
            <a:r>
              <a:rPr lang="ru-RU" sz="2800" dirty="0">
                <a:solidFill>
                  <a:srgbClr val="FF0000"/>
                </a:solidFill>
              </a:rPr>
              <a:t>.</a:t>
            </a:r>
          </a:p>
          <a:p>
            <a:r>
              <a:rPr lang="ru-RU" sz="2800" dirty="0">
                <a:solidFill>
                  <a:srgbClr val="FF0000"/>
                </a:solidFill>
              </a:rPr>
              <a:t>5) </a:t>
            </a:r>
            <a:r>
              <a:rPr lang="ru-RU" sz="2800" dirty="0" err="1">
                <a:solidFill>
                  <a:srgbClr val="FF0000"/>
                </a:solidFill>
              </a:rPr>
              <a:t>Праз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яе</a:t>
            </a:r>
            <a:r>
              <a:rPr lang="ru-RU" sz="2800" dirty="0">
                <a:solidFill>
                  <a:srgbClr val="FF0000"/>
                </a:solidFill>
              </a:rPr>
              <a:t> сына </a:t>
            </a:r>
            <a:r>
              <a:rPr lang="ru-RU" sz="2800" dirty="0" err="1">
                <a:solidFill>
                  <a:srgbClr val="FF0000"/>
                </a:solidFill>
              </a:rPr>
              <a:t>Ізяслава</a:t>
            </a:r>
            <a:r>
              <a:rPr lang="ru-RU" sz="2800" dirty="0">
                <a:solidFill>
                  <a:srgbClr val="FF0000"/>
                </a:solidFill>
              </a:rPr>
              <a:t> была </a:t>
            </a:r>
            <a:r>
              <a:rPr lang="ru-RU" sz="2800" dirty="0" err="1">
                <a:solidFill>
                  <a:srgbClr val="FF0000"/>
                </a:solidFill>
              </a:rPr>
              <a:t>адноўлена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дынастыя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полацкіх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князёў</a:t>
            </a:r>
            <a:r>
              <a:rPr lang="ru-RU" sz="2800" dirty="0">
                <a:solidFill>
                  <a:srgbClr val="FF0000"/>
                </a:solidFill>
              </a:rPr>
              <a:t>.</a:t>
            </a:r>
          </a:p>
          <a:p>
            <a:r>
              <a:rPr lang="ru-RU" sz="2800" dirty="0">
                <a:solidFill>
                  <a:srgbClr val="FF0000"/>
                </a:solidFill>
              </a:rPr>
              <a:t>6) </a:t>
            </a:r>
            <a:r>
              <a:rPr lang="ru-RU" sz="2800" dirty="0" err="1">
                <a:solidFill>
                  <a:srgbClr val="FF0000"/>
                </a:solidFill>
              </a:rPr>
              <a:t>Яе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праўнук</a:t>
            </a:r>
            <a:r>
              <a:rPr lang="ru-RU" sz="2800" dirty="0">
                <a:solidFill>
                  <a:srgbClr val="FF0000"/>
                </a:solidFill>
              </a:rPr>
              <a:t> – </a:t>
            </a:r>
            <a:r>
              <a:rPr lang="ru-RU" sz="2800" dirty="0" err="1">
                <a:solidFill>
                  <a:srgbClr val="FF0000"/>
                </a:solidFill>
              </a:rPr>
              <a:t>Усяслаў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Чарадзей</a:t>
            </a:r>
            <a:r>
              <a:rPr lang="ru-RU" sz="2800" dirty="0">
                <a:solidFill>
                  <a:srgbClr val="FF0000"/>
                </a:solidFill>
              </a:rPr>
              <a:t>.</a:t>
            </a:r>
          </a:p>
          <a:p>
            <a:r>
              <a:rPr lang="ru-RU" sz="2800" dirty="0">
                <a:solidFill>
                  <a:srgbClr val="FF0000"/>
                </a:solidFill>
              </a:rPr>
              <a:t>7) Князь </a:t>
            </a:r>
            <a:r>
              <a:rPr lang="ru-RU" sz="2800" dirty="0" err="1">
                <a:solidFill>
                  <a:srgbClr val="FF0000"/>
                </a:solidFill>
              </a:rPr>
              <a:t>Уладзімір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прымусіў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яе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выйсці</a:t>
            </a:r>
            <a:r>
              <a:rPr lang="ru-RU" sz="2800" dirty="0">
                <a:solidFill>
                  <a:srgbClr val="FF0000"/>
                </a:solidFill>
              </a:rPr>
              <a:t> за </a:t>
            </a:r>
            <a:r>
              <a:rPr lang="ru-RU" sz="2800" dirty="0" err="1">
                <a:solidFill>
                  <a:srgbClr val="FF0000"/>
                </a:solidFill>
              </a:rPr>
              <a:t>сябе</a:t>
            </a:r>
            <a:r>
              <a:rPr lang="ru-RU" sz="2800" dirty="0">
                <a:solidFill>
                  <a:srgbClr val="FF0000"/>
                </a:solidFill>
              </a:rPr>
              <a:t> замуж, </a:t>
            </a:r>
            <a:r>
              <a:rPr lang="ru-RU" sz="2800" dirty="0" err="1">
                <a:solidFill>
                  <a:srgbClr val="FF0000"/>
                </a:solidFill>
              </a:rPr>
              <a:t>пасля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таго</a:t>
            </a:r>
            <a:r>
              <a:rPr lang="ru-RU" sz="2800" dirty="0">
                <a:solidFill>
                  <a:srgbClr val="FF0000"/>
                </a:solidFill>
              </a:rPr>
              <a:t> як</a:t>
            </a:r>
          </a:p>
          <a:p>
            <a:r>
              <a:rPr lang="ru-RU" sz="2800" dirty="0" err="1">
                <a:solidFill>
                  <a:srgbClr val="FF0000"/>
                </a:solidFill>
              </a:rPr>
              <a:t>захапіў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Полацк</a:t>
            </a:r>
            <a:r>
              <a:rPr lang="ru-RU" sz="2800" dirty="0">
                <a:solidFill>
                  <a:srgbClr val="FF0000"/>
                </a:solidFill>
              </a:rPr>
              <a:t> і </a:t>
            </a:r>
            <a:r>
              <a:rPr lang="ru-RU" sz="2800" dirty="0" err="1">
                <a:solidFill>
                  <a:srgbClr val="FF0000"/>
                </a:solidFill>
              </a:rPr>
              <a:t>забіў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яе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бацькоў</a:t>
            </a:r>
            <a:r>
              <a:rPr lang="ru-RU" sz="2800" dirty="0">
                <a:solidFill>
                  <a:srgbClr val="FF0000"/>
                </a:solidFill>
              </a:rPr>
              <a:t> і </a:t>
            </a:r>
            <a:r>
              <a:rPr lang="ru-RU" sz="2800" dirty="0" err="1">
                <a:solidFill>
                  <a:srgbClr val="FF0000"/>
                </a:solidFill>
              </a:rPr>
              <a:t>братоў</a:t>
            </a:r>
            <a:r>
              <a:rPr lang="ru-RU" sz="2800" dirty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88640"/>
            <a:ext cx="3435569" cy="446449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52120" y="4780508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7200" b="1" dirty="0" smtClean="0">
                <a:solidFill>
                  <a:srgbClr val="C00000"/>
                </a:solidFill>
              </a:rPr>
              <a:t>Рагнеда</a:t>
            </a:r>
            <a:endParaRPr lang="ru-RU" sz="7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422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02359"/>
            <a:ext cx="532859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1) </a:t>
            </a:r>
            <a:r>
              <a:rPr lang="ru-RU" sz="2800" dirty="0" err="1">
                <a:solidFill>
                  <a:srgbClr val="C00000"/>
                </a:solidFill>
              </a:rPr>
              <a:t>Полацкая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 err="1">
                <a:solidFill>
                  <a:srgbClr val="C00000"/>
                </a:solidFill>
              </a:rPr>
              <a:t>князёўна</a:t>
            </a:r>
            <a:r>
              <a:rPr lang="ru-RU" sz="2800" dirty="0">
                <a:solidFill>
                  <a:srgbClr val="C00000"/>
                </a:solidFill>
              </a:rPr>
              <a:t>.</a:t>
            </a:r>
          </a:p>
          <a:p>
            <a:r>
              <a:rPr lang="ru-RU" sz="2800" dirty="0">
                <a:solidFill>
                  <a:srgbClr val="C00000"/>
                </a:solidFill>
              </a:rPr>
              <a:t>2) </a:t>
            </a:r>
            <a:r>
              <a:rPr lang="ru-RU" sz="2800" dirty="0" err="1">
                <a:solidFill>
                  <a:srgbClr val="C00000"/>
                </a:solidFill>
              </a:rPr>
              <a:t>Унучка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 err="1">
                <a:solidFill>
                  <a:srgbClr val="C00000"/>
                </a:solidFill>
              </a:rPr>
              <a:t>Усяслава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 err="1">
                <a:solidFill>
                  <a:srgbClr val="C00000"/>
                </a:solidFill>
              </a:rPr>
              <a:t>Чарадзея</a:t>
            </a:r>
            <a:r>
              <a:rPr lang="ru-RU" sz="2800" dirty="0">
                <a:solidFill>
                  <a:srgbClr val="C00000"/>
                </a:solidFill>
              </a:rPr>
              <a:t>.</a:t>
            </a:r>
          </a:p>
          <a:p>
            <a:r>
              <a:rPr lang="ru-RU" sz="2800" dirty="0">
                <a:solidFill>
                  <a:srgbClr val="C00000"/>
                </a:solidFill>
              </a:rPr>
              <a:t>3) У 12 </a:t>
            </a:r>
            <a:r>
              <a:rPr lang="ru-RU" sz="2800" dirty="0" err="1">
                <a:solidFill>
                  <a:srgbClr val="C00000"/>
                </a:solidFill>
              </a:rPr>
              <a:t>гадоў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 err="1">
                <a:solidFill>
                  <a:srgbClr val="C00000"/>
                </a:solidFill>
              </a:rPr>
              <a:t>пастрыглася</a:t>
            </a:r>
            <a:r>
              <a:rPr lang="ru-RU" sz="2800" dirty="0">
                <a:solidFill>
                  <a:srgbClr val="C00000"/>
                </a:solidFill>
              </a:rPr>
              <a:t> ў </a:t>
            </a:r>
            <a:r>
              <a:rPr lang="ru-RU" sz="2800" dirty="0" err="1">
                <a:solidFill>
                  <a:srgbClr val="C00000"/>
                </a:solidFill>
              </a:rPr>
              <a:t>манашкі</a:t>
            </a:r>
            <a:r>
              <a:rPr lang="ru-RU" sz="2800" dirty="0">
                <a:solidFill>
                  <a:srgbClr val="C00000"/>
                </a:solidFill>
              </a:rPr>
              <a:t>.</a:t>
            </a:r>
          </a:p>
          <a:p>
            <a:r>
              <a:rPr lang="ru-RU" sz="2800" dirty="0">
                <a:solidFill>
                  <a:srgbClr val="C00000"/>
                </a:solidFill>
              </a:rPr>
              <a:t>4) </a:t>
            </a:r>
            <a:r>
              <a:rPr lang="ru-RU" sz="2800" dirty="0" err="1">
                <a:solidFill>
                  <a:srgbClr val="C00000"/>
                </a:solidFill>
              </a:rPr>
              <a:t>Настаўніца</a:t>
            </a:r>
            <a:r>
              <a:rPr lang="ru-RU" sz="2800" dirty="0">
                <a:solidFill>
                  <a:srgbClr val="C00000"/>
                </a:solidFill>
              </a:rPr>
              <a:t>, </a:t>
            </a:r>
            <a:r>
              <a:rPr lang="ru-RU" sz="2800" dirty="0" err="1">
                <a:solidFill>
                  <a:srgbClr val="C00000"/>
                </a:solidFill>
              </a:rPr>
              <a:t>асветніца</a:t>
            </a:r>
            <a:r>
              <a:rPr lang="ru-RU" sz="2800" dirty="0">
                <a:solidFill>
                  <a:srgbClr val="C00000"/>
                </a:solidFill>
              </a:rPr>
              <a:t>, </a:t>
            </a:r>
            <a:r>
              <a:rPr lang="ru-RU" sz="2800" dirty="0" err="1">
                <a:solidFill>
                  <a:srgbClr val="C00000"/>
                </a:solidFill>
              </a:rPr>
              <a:t>перапісчыца</a:t>
            </a:r>
            <a:r>
              <a:rPr lang="ru-RU" sz="2800" dirty="0">
                <a:solidFill>
                  <a:srgbClr val="C00000"/>
                </a:solidFill>
              </a:rPr>
              <a:t>.</a:t>
            </a:r>
          </a:p>
          <a:p>
            <a:r>
              <a:rPr lang="ru-RU" sz="2800" dirty="0">
                <a:solidFill>
                  <a:srgbClr val="C00000"/>
                </a:solidFill>
              </a:rPr>
              <a:t>5) </a:t>
            </a:r>
            <a:r>
              <a:rPr lang="ru-RU" sz="2800" dirty="0" err="1">
                <a:solidFill>
                  <a:srgbClr val="C00000"/>
                </a:solidFill>
              </a:rPr>
              <a:t>Мецэнатка</a:t>
            </a:r>
            <a:r>
              <a:rPr lang="ru-RU" sz="2800" dirty="0">
                <a:solidFill>
                  <a:srgbClr val="C00000"/>
                </a:solidFill>
              </a:rPr>
              <a:t>, </a:t>
            </a:r>
            <a:r>
              <a:rPr lang="ru-RU" sz="2800" dirty="0" err="1">
                <a:solidFill>
                  <a:srgbClr val="C00000"/>
                </a:solidFill>
              </a:rPr>
              <a:t>фундатарка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 err="1">
                <a:solidFill>
                  <a:srgbClr val="C00000"/>
                </a:solidFill>
              </a:rPr>
              <a:t>Спаскага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 err="1">
                <a:solidFill>
                  <a:srgbClr val="C00000"/>
                </a:solidFill>
              </a:rPr>
              <a:t>сабора</a:t>
            </a:r>
            <a:r>
              <a:rPr lang="ru-RU" sz="2800" dirty="0">
                <a:solidFill>
                  <a:srgbClr val="C00000"/>
                </a:solidFill>
              </a:rPr>
              <a:t>.</a:t>
            </a:r>
          </a:p>
          <a:p>
            <a:r>
              <a:rPr lang="ru-RU" sz="2800" dirty="0">
                <a:solidFill>
                  <a:srgbClr val="C00000"/>
                </a:solidFill>
              </a:rPr>
              <a:t>6) </a:t>
            </a:r>
            <a:r>
              <a:rPr lang="ru-RU" sz="2800" dirty="0" err="1">
                <a:solidFill>
                  <a:srgbClr val="C00000"/>
                </a:solidFill>
              </a:rPr>
              <a:t>Адна</a:t>
            </a:r>
            <a:r>
              <a:rPr lang="ru-RU" sz="2800" dirty="0">
                <a:solidFill>
                  <a:srgbClr val="C00000"/>
                </a:solidFill>
              </a:rPr>
              <a:t> з </a:t>
            </a:r>
            <a:r>
              <a:rPr lang="ru-RU" sz="2800" dirty="0" err="1">
                <a:solidFill>
                  <a:srgbClr val="C00000"/>
                </a:solidFill>
              </a:rPr>
              <a:t>першых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 err="1">
                <a:solidFill>
                  <a:srgbClr val="C00000"/>
                </a:solidFill>
              </a:rPr>
              <a:t>жанчын</a:t>
            </a:r>
            <a:r>
              <a:rPr lang="ru-RU" sz="2800" dirty="0">
                <a:solidFill>
                  <a:srgbClr val="C00000"/>
                </a:solidFill>
              </a:rPr>
              <a:t> на </a:t>
            </a:r>
            <a:r>
              <a:rPr lang="ru-RU" sz="2800" dirty="0" err="1">
                <a:solidFill>
                  <a:srgbClr val="C00000"/>
                </a:solidFill>
              </a:rPr>
              <a:t>ўсходнеславянскіх</a:t>
            </a:r>
            <a:r>
              <a:rPr lang="ru-RU" sz="2800" dirty="0">
                <a:solidFill>
                  <a:srgbClr val="C00000"/>
                </a:solidFill>
              </a:rPr>
              <a:t> землях, якая </a:t>
            </a:r>
            <a:r>
              <a:rPr lang="ru-RU" sz="2800" dirty="0" smtClean="0">
                <a:solidFill>
                  <a:srgbClr val="C00000"/>
                </a:solidFill>
              </a:rPr>
              <a:t>была </a:t>
            </a:r>
            <a:r>
              <a:rPr lang="ru-RU" sz="2800" dirty="0" err="1" smtClean="0">
                <a:solidFill>
                  <a:srgbClr val="C00000"/>
                </a:solidFill>
              </a:rPr>
              <a:t>абвешчана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>
                <a:solidFill>
                  <a:srgbClr val="C00000"/>
                </a:solidFill>
              </a:rPr>
              <a:t>святой .</a:t>
            </a:r>
          </a:p>
          <a:p>
            <a:r>
              <a:rPr lang="ru-RU" sz="2800" dirty="0">
                <a:solidFill>
                  <a:srgbClr val="C00000"/>
                </a:solidFill>
              </a:rPr>
              <a:t>7) </a:t>
            </a:r>
            <a:r>
              <a:rPr lang="ru-RU" sz="2800" dirty="0" err="1">
                <a:solidFill>
                  <a:srgbClr val="C00000"/>
                </a:solidFill>
              </a:rPr>
              <a:t>Нябесная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 err="1">
                <a:solidFill>
                  <a:srgbClr val="C00000"/>
                </a:solidFill>
              </a:rPr>
              <a:t>заступніца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 err="1">
                <a:solidFill>
                  <a:srgbClr val="C00000"/>
                </a:solidFill>
              </a:rPr>
              <a:t>Беларусі</a:t>
            </a:r>
            <a:r>
              <a:rPr lang="ru-RU" sz="2800" dirty="0"/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601" y="338140"/>
            <a:ext cx="4329579" cy="42429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80112" y="5157192"/>
            <a:ext cx="33140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4400" b="1" dirty="0" smtClean="0">
                <a:solidFill>
                  <a:srgbClr val="C00000"/>
                </a:solidFill>
              </a:rPr>
              <a:t>Еўфрасіння Полацкая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838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340768"/>
            <a:ext cx="8496944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>
                <a:solidFill>
                  <a:srgbClr val="FF0000"/>
                </a:solidFill>
              </a:rPr>
              <a:t>5. Конкурс “Вам слова, </a:t>
            </a:r>
            <a:r>
              <a:rPr lang="ru-RU" sz="2800" b="1" u="sng" dirty="0" err="1">
                <a:solidFill>
                  <a:srgbClr val="FF0000"/>
                </a:solidFill>
              </a:rPr>
              <a:t>юныя</a:t>
            </a:r>
            <a:r>
              <a:rPr lang="ru-RU" sz="2800" b="1" u="sng" dirty="0">
                <a:solidFill>
                  <a:srgbClr val="FF0000"/>
                </a:solidFill>
              </a:rPr>
              <a:t> </a:t>
            </a:r>
            <a:r>
              <a:rPr lang="ru-RU" sz="2800" b="1" u="sng" dirty="0" err="1">
                <a:solidFill>
                  <a:srgbClr val="FF0000"/>
                </a:solidFill>
              </a:rPr>
              <a:t>паэты</a:t>
            </a:r>
            <a:r>
              <a:rPr lang="ru-RU" sz="2800" b="1" u="sng" dirty="0">
                <a:solidFill>
                  <a:srgbClr val="FF0000"/>
                </a:solidFill>
              </a:rPr>
              <a:t>!”</a:t>
            </a:r>
          </a:p>
          <a:p>
            <a:pPr algn="ctr"/>
            <a:r>
              <a:rPr lang="ru-RU" sz="2800" b="1" u="sng" dirty="0" err="1" smtClean="0">
                <a:solidFill>
                  <a:srgbClr val="FF0000"/>
                </a:solidFill>
              </a:rPr>
              <a:t>Правілы</a:t>
            </a:r>
            <a:endParaRPr lang="ru-RU" sz="2800" b="1" u="sng" dirty="0" smtClean="0">
              <a:solidFill>
                <a:srgbClr val="FF0000"/>
              </a:solidFill>
            </a:endParaRPr>
          </a:p>
          <a:p>
            <a:pPr algn="ctr"/>
            <a:r>
              <a:rPr lang="ru-RU" sz="3600" dirty="0" err="1" smtClean="0">
                <a:solidFill>
                  <a:srgbClr val="002060"/>
                </a:solidFill>
              </a:rPr>
              <a:t>Кожнай</a:t>
            </a:r>
            <a:r>
              <a:rPr lang="ru-RU" sz="3600" dirty="0" smtClean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каманде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даецца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лісток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паперы</a:t>
            </a:r>
            <a:r>
              <a:rPr lang="ru-RU" sz="3600" dirty="0">
                <a:solidFill>
                  <a:srgbClr val="002060"/>
                </a:solidFill>
              </a:rPr>
              <a:t> з </a:t>
            </a:r>
            <a:r>
              <a:rPr lang="ru-RU" sz="3600" dirty="0" err="1">
                <a:solidFill>
                  <a:srgbClr val="002060"/>
                </a:solidFill>
              </a:rPr>
              <a:t>апошнімі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словамі</a:t>
            </a:r>
            <a:r>
              <a:rPr lang="ru-RU" sz="3600" dirty="0">
                <a:solidFill>
                  <a:srgbClr val="002060"/>
                </a:solidFill>
              </a:rPr>
              <a:t> верша. У</a:t>
            </a:r>
          </a:p>
          <a:p>
            <a:pPr algn="ctr"/>
            <a:r>
              <a:rPr lang="ru-RU" sz="3600" dirty="0" err="1">
                <a:solidFill>
                  <a:srgbClr val="002060"/>
                </a:solidFill>
              </a:rPr>
              <a:t>вершы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дзве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страфы</a:t>
            </a:r>
            <a:r>
              <a:rPr lang="ru-RU" sz="3600" dirty="0">
                <a:solidFill>
                  <a:srgbClr val="002060"/>
                </a:solidFill>
              </a:rPr>
              <a:t>. </a:t>
            </a:r>
            <a:r>
              <a:rPr lang="ru-RU" sz="3600" dirty="0" err="1">
                <a:solidFill>
                  <a:srgbClr val="002060"/>
                </a:solidFill>
              </a:rPr>
              <a:t>Неабходна</a:t>
            </a:r>
            <a:r>
              <a:rPr lang="ru-RU" sz="3600" dirty="0">
                <a:solidFill>
                  <a:srgbClr val="002060"/>
                </a:solidFill>
              </a:rPr>
              <a:t> як мага </a:t>
            </a:r>
            <a:r>
              <a:rPr lang="ru-RU" sz="3600" dirty="0" err="1">
                <a:solidFill>
                  <a:srgbClr val="002060"/>
                </a:solidFill>
              </a:rPr>
              <a:t>хутчэй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прыдумаць</a:t>
            </a:r>
            <a:r>
              <a:rPr lang="ru-RU" sz="3600" dirty="0">
                <a:solidFill>
                  <a:srgbClr val="002060"/>
                </a:solidFill>
              </a:rPr>
              <a:t> і </a:t>
            </a:r>
            <a:r>
              <a:rPr lang="ru-RU" sz="3600" dirty="0" err="1">
                <a:solidFill>
                  <a:srgbClr val="002060"/>
                </a:solidFill>
              </a:rPr>
              <a:t>запісаць</a:t>
            </a:r>
            <a:r>
              <a:rPr lang="ru-RU" sz="3600" dirty="0">
                <a:solidFill>
                  <a:srgbClr val="002060"/>
                </a:solidFill>
              </a:rPr>
              <a:t> верш з</a:t>
            </a:r>
          </a:p>
          <a:p>
            <a:pPr algn="ctr"/>
            <a:r>
              <a:rPr lang="ru-RU" sz="3600" dirty="0" err="1">
                <a:solidFill>
                  <a:srgbClr val="002060"/>
                </a:solidFill>
              </a:rPr>
              <a:t>прапанаванай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рыфмай</a:t>
            </a:r>
            <a:r>
              <a:rPr lang="ru-RU" sz="3600" dirty="0">
                <a:solidFill>
                  <a:srgbClr val="00206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533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620688"/>
            <a:ext cx="633670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rgbClr val="C00000"/>
                </a:solidFill>
              </a:rPr>
              <a:t>............</a:t>
            </a:r>
            <a:r>
              <a:rPr lang="ru-RU" sz="4400" i="1" dirty="0">
                <a:solidFill>
                  <a:srgbClr val="C00000"/>
                </a:solidFill>
              </a:rPr>
              <a:t>не </a:t>
            </a:r>
            <a:r>
              <a:rPr lang="ru-RU" sz="4400" i="1" dirty="0" err="1">
                <a:solidFill>
                  <a:srgbClr val="C00000"/>
                </a:solidFill>
              </a:rPr>
              <a:t>спяшаюся</a:t>
            </a:r>
            <a:r>
              <a:rPr lang="ru-RU" sz="4400" i="1" dirty="0">
                <a:solidFill>
                  <a:srgbClr val="C00000"/>
                </a:solidFill>
              </a:rPr>
              <a:t>,</a:t>
            </a:r>
            <a:endParaRPr lang="ru-RU" sz="4400" dirty="0">
              <a:solidFill>
                <a:srgbClr val="C00000"/>
              </a:solidFill>
            </a:endParaRPr>
          </a:p>
          <a:p>
            <a:r>
              <a:rPr lang="ru-RU" sz="4400" i="1" dirty="0">
                <a:solidFill>
                  <a:srgbClr val="C00000"/>
                </a:solidFill>
              </a:rPr>
              <a:t>.............</a:t>
            </a:r>
            <a:r>
              <a:rPr lang="ru-RU" sz="4400" i="1" dirty="0" err="1">
                <a:solidFill>
                  <a:srgbClr val="C00000"/>
                </a:solidFill>
              </a:rPr>
              <a:t>стараюся</a:t>
            </a:r>
            <a:r>
              <a:rPr lang="ru-RU" sz="4400" i="1" dirty="0">
                <a:solidFill>
                  <a:srgbClr val="C00000"/>
                </a:solidFill>
              </a:rPr>
              <a:t>.</a:t>
            </a:r>
            <a:endParaRPr lang="ru-RU" sz="4400" dirty="0">
              <a:solidFill>
                <a:srgbClr val="C00000"/>
              </a:solidFill>
            </a:endParaRPr>
          </a:p>
          <a:p>
            <a:r>
              <a:rPr lang="ru-RU" sz="4400" i="1" dirty="0">
                <a:solidFill>
                  <a:srgbClr val="C00000"/>
                </a:solidFill>
              </a:rPr>
              <a:t>.............у </a:t>
            </a:r>
            <a:r>
              <a:rPr lang="ru-RU" sz="4400" i="1" dirty="0" err="1">
                <a:solidFill>
                  <a:srgbClr val="C00000"/>
                </a:solidFill>
              </a:rPr>
              <a:t>здабытку</a:t>
            </a:r>
            <a:r>
              <a:rPr lang="ru-RU" sz="4400" i="1" dirty="0">
                <a:solidFill>
                  <a:srgbClr val="C00000"/>
                </a:solidFill>
              </a:rPr>
              <a:t>,</a:t>
            </a:r>
            <a:endParaRPr lang="ru-RU" sz="4400" dirty="0">
              <a:solidFill>
                <a:srgbClr val="C00000"/>
              </a:solidFill>
            </a:endParaRPr>
          </a:p>
          <a:p>
            <a:r>
              <a:rPr lang="ru-RU" sz="4400" i="1" dirty="0">
                <a:solidFill>
                  <a:srgbClr val="C00000"/>
                </a:solidFill>
              </a:rPr>
              <a:t>............у </a:t>
            </a:r>
            <a:r>
              <a:rPr lang="ru-RU" sz="4400" i="1" dirty="0" err="1">
                <a:solidFill>
                  <a:srgbClr val="C00000"/>
                </a:solidFill>
              </a:rPr>
              <a:t>сшытку</a:t>
            </a:r>
            <a:r>
              <a:rPr lang="ru-RU" sz="4400" i="1" dirty="0">
                <a:solidFill>
                  <a:srgbClr val="C00000"/>
                </a:solidFill>
              </a:rPr>
              <a:t>.</a:t>
            </a:r>
            <a:endParaRPr lang="ru-RU" sz="4400" dirty="0">
              <a:solidFill>
                <a:srgbClr val="C00000"/>
              </a:solidFill>
            </a:endParaRPr>
          </a:p>
          <a:p>
            <a:r>
              <a:rPr lang="ru-RU" sz="4400" i="1" dirty="0">
                <a:solidFill>
                  <a:srgbClr val="C00000"/>
                </a:solidFill>
              </a:rPr>
              <a:t>..........</a:t>
            </a:r>
            <a:r>
              <a:rPr lang="ru-RU" sz="4400" i="1" dirty="0" err="1">
                <a:solidFill>
                  <a:srgbClr val="C00000"/>
                </a:solidFill>
              </a:rPr>
              <a:t>Якуб</a:t>
            </a:r>
            <a:r>
              <a:rPr lang="ru-RU" sz="4400" i="1" dirty="0">
                <a:solidFill>
                  <a:srgbClr val="C00000"/>
                </a:solidFill>
              </a:rPr>
              <a:t> Колас.</a:t>
            </a:r>
            <a:endParaRPr lang="ru-RU" sz="4400" dirty="0">
              <a:solidFill>
                <a:srgbClr val="C00000"/>
              </a:solidFill>
            </a:endParaRPr>
          </a:p>
          <a:p>
            <a:r>
              <a:rPr lang="ru-RU" sz="4400" i="1" dirty="0">
                <a:solidFill>
                  <a:srgbClr val="C00000"/>
                </a:solidFill>
              </a:rPr>
              <a:t>..........</a:t>
            </a:r>
            <a:r>
              <a:rPr lang="ru-RU" sz="4400" i="1" dirty="0" err="1">
                <a:solidFill>
                  <a:srgbClr val="C00000"/>
                </a:solidFill>
              </a:rPr>
              <a:t>голас</a:t>
            </a:r>
            <a:r>
              <a:rPr lang="ru-RU" sz="4400" i="1" dirty="0">
                <a:solidFill>
                  <a:srgbClr val="C00000"/>
                </a:solidFill>
              </a:rPr>
              <a:t>.</a:t>
            </a:r>
            <a:endParaRPr lang="ru-RU" sz="4400" dirty="0">
              <a:solidFill>
                <a:srgbClr val="C00000"/>
              </a:solidFill>
            </a:endParaRPr>
          </a:p>
          <a:p>
            <a:r>
              <a:rPr lang="ru-RU" sz="4400" i="1" dirty="0">
                <a:solidFill>
                  <a:srgbClr val="C00000"/>
                </a:solidFill>
              </a:rPr>
              <a:t>..........</a:t>
            </a:r>
            <a:r>
              <a:rPr lang="ru-RU" sz="4400" i="1" dirty="0" err="1">
                <a:solidFill>
                  <a:srgbClr val="C00000"/>
                </a:solidFill>
              </a:rPr>
              <a:t>чытач</a:t>
            </a:r>
            <a:r>
              <a:rPr lang="ru-RU" sz="4400" i="1" dirty="0">
                <a:solidFill>
                  <a:srgbClr val="C00000"/>
                </a:solidFill>
              </a:rPr>
              <a:t>,</a:t>
            </a:r>
            <a:endParaRPr lang="ru-RU" sz="4400" dirty="0">
              <a:solidFill>
                <a:srgbClr val="C00000"/>
              </a:solidFill>
            </a:endParaRPr>
          </a:p>
          <a:p>
            <a:r>
              <a:rPr lang="ru-RU" sz="4400" i="1" dirty="0">
                <a:solidFill>
                  <a:srgbClr val="C00000"/>
                </a:solidFill>
              </a:rPr>
              <a:t>..........</a:t>
            </a:r>
            <a:r>
              <a:rPr lang="ru-RU" sz="4400" i="1" dirty="0" err="1">
                <a:solidFill>
                  <a:srgbClr val="C00000"/>
                </a:solidFill>
              </a:rPr>
              <a:t>чытаць</a:t>
            </a:r>
            <a:r>
              <a:rPr lang="ru-RU" sz="4400" dirty="0">
                <a:solidFill>
                  <a:srgbClr val="C00000"/>
                </a:solidFill>
              </a:rPr>
              <a:t>.</a:t>
            </a:r>
          </a:p>
          <a:p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32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124744"/>
            <a:ext cx="849694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u="sng" dirty="0">
                <a:solidFill>
                  <a:srgbClr val="FF0000"/>
                </a:solidFill>
              </a:rPr>
              <a:t>6</a:t>
            </a:r>
            <a:r>
              <a:rPr lang="ru-RU" sz="4000" b="1" u="sng" dirty="0" smtClean="0">
                <a:solidFill>
                  <a:srgbClr val="FF0000"/>
                </a:solidFill>
              </a:rPr>
              <a:t>. </a:t>
            </a:r>
            <a:r>
              <a:rPr lang="ru-RU" sz="4000" b="1" u="sng" dirty="0">
                <a:solidFill>
                  <a:srgbClr val="FF0000"/>
                </a:solidFill>
              </a:rPr>
              <a:t>Конкурс “</a:t>
            </a:r>
            <a:r>
              <a:rPr lang="ru-RU" sz="4000" b="1" u="sng" dirty="0" err="1">
                <a:solidFill>
                  <a:srgbClr val="FF0000"/>
                </a:solidFill>
              </a:rPr>
              <a:t>Папацей</a:t>
            </a:r>
            <a:r>
              <a:rPr lang="ru-RU" sz="4000" b="1" u="sng" dirty="0">
                <a:solidFill>
                  <a:srgbClr val="FF0000"/>
                </a:solidFill>
              </a:rPr>
              <a:t>, </a:t>
            </a:r>
            <a:r>
              <a:rPr lang="ru-RU" sz="4000" b="1" u="sng" dirty="0" err="1">
                <a:solidFill>
                  <a:srgbClr val="FF0000"/>
                </a:solidFill>
              </a:rPr>
              <a:t>грамацей</a:t>
            </a:r>
            <a:r>
              <a:rPr lang="ru-RU" sz="4000" b="1" u="sng" dirty="0">
                <a:solidFill>
                  <a:srgbClr val="FF0000"/>
                </a:solidFill>
              </a:rPr>
              <a:t>!”</a:t>
            </a:r>
          </a:p>
          <a:p>
            <a:pPr algn="ctr"/>
            <a:r>
              <a:rPr lang="ru-RU" sz="4000" b="1" u="sng" dirty="0" err="1" smtClean="0">
                <a:solidFill>
                  <a:srgbClr val="FF0000"/>
                </a:solidFill>
              </a:rPr>
              <a:t>Правілы</a:t>
            </a:r>
            <a:endParaRPr lang="ru-RU" sz="4000" b="1" u="sng" dirty="0" smtClean="0">
              <a:solidFill>
                <a:srgbClr val="FF0000"/>
              </a:solidFill>
            </a:endParaRPr>
          </a:p>
          <a:p>
            <a:r>
              <a:rPr lang="ru-RU" sz="2000" dirty="0" smtClean="0"/>
              <a:t>Не </a:t>
            </a:r>
            <a:r>
              <a:rPr lang="ru-RU" sz="2000" dirty="0" err="1"/>
              <a:t>сумняваюся</a:t>
            </a:r>
            <a:r>
              <a:rPr lang="ru-RU" sz="2000" dirty="0"/>
              <a:t> ў </a:t>
            </a:r>
            <a:r>
              <a:rPr lang="ru-RU" sz="2000" dirty="0" err="1"/>
              <a:t>тым</a:t>
            </a:r>
            <a:r>
              <a:rPr lang="ru-RU" sz="2000" dirty="0"/>
              <a:t>, </a:t>
            </a:r>
            <a:r>
              <a:rPr lang="ru-RU" sz="2000" dirty="0" err="1"/>
              <a:t>што</a:t>
            </a:r>
            <a:r>
              <a:rPr lang="ru-RU" sz="2000" dirty="0"/>
              <a:t> члены </a:t>
            </a:r>
            <a:r>
              <a:rPr lang="ru-RU" sz="2000" dirty="0" err="1"/>
              <a:t>каманд</a:t>
            </a:r>
            <a:r>
              <a:rPr lang="ru-RU" sz="2000" dirty="0"/>
              <a:t>–</a:t>
            </a:r>
          </a:p>
          <a:p>
            <a:r>
              <a:rPr lang="ru-RU" sz="2000" dirty="0" err="1"/>
              <a:t>вельмі</a:t>
            </a:r>
            <a:r>
              <a:rPr lang="ru-RU" sz="2000" dirty="0"/>
              <a:t> </a:t>
            </a:r>
            <a:r>
              <a:rPr lang="ru-RU" sz="2000" dirty="0" err="1"/>
              <a:t>граматныя</a:t>
            </a:r>
            <a:r>
              <a:rPr lang="ru-RU" sz="2000" dirty="0"/>
              <a:t> </a:t>
            </a:r>
            <a:r>
              <a:rPr lang="ru-RU" sz="2000" dirty="0" err="1"/>
              <a:t>вучні</a:t>
            </a:r>
            <a:r>
              <a:rPr lang="ru-RU" sz="2000" dirty="0"/>
              <a:t>, і </a:t>
            </a:r>
            <a:r>
              <a:rPr lang="ru-RU" sz="2000" dirty="0" err="1"/>
              <a:t>ім</a:t>
            </a:r>
            <a:r>
              <a:rPr lang="ru-RU" sz="2000" dirty="0"/>
              <a:t> </a:t>
            </a:r>
            <a:r>
              <a:rPr lang="ru-RU" sz="2000" dirty="0" err="1"/>
              <a:t>нічога</a:t>
            </a:r>
            <a:r>
              <a:rPr lang="ru-RU" sz="2000" dirty="0"/>
              <a:t> не </a:t>
            </a:r>
            <a:r>
              <a:rPr lang="ru-RU" sz="2000" dirty="0" err="1"/>
              <a:t>значыць</a:t>
            </a:r>
            <a:r>
              <a:rPr lang="ru-RU" sz="2000" dirty="0"/>
              <a:t> </a:t>
            </a:r>
            <a:r>
              <a:rPr lang="ru-RU" sz="2000" dirty="0" err="1"/>
              <a:t>атрымаць</a:t>
            </a:r>
            <a:r>
              <a:rPr lang="ru-RU" sz="2000" dirty="0"/>
              <a:t> “</a:t>
            </a:r>
            <a:r>
              <a:rPr lang="be-BY" sz="2000" dirty="0"/>
              <a:t>8,9,</a:t>
            </a:r>
            <a:r>
              <a:rPr lang="ru-RU" sz="2000" dirty="0"/>
              <a:t>10” за </a:t>
            </a:r>
            <a:r>
              <a:rPr lang="ru-RU" sz="2000" dirty="0" err="1"/>
              <a:t>дыктоўку</a:t>
            </a:r>
            <a:r>
              <a:rPr lang="ru-RU" sz="2000" dirty="0"/>
              <a:t>.</a:t>
            </a:r>
          </a:p>
          <a:p>
            <a:r>
              <a:rPr lang="ru-RU" sz="2000" dirty="0" err="1"/>
              <a:t>Аднак</a:t>
            </a:r>
            <a:r>
              <a:rPr lang="ru-RU" sz="2000" dirty="0"/>
              <a:t> наша </a:t>
            </a:r>
            <a:r>
              <a:rPr lang="ru-RU" sz="2000" dirty="0" err="1"/>
              <a:t>дыктоўка</a:t>
            </a:r>
            <a:r>
              <a:rPr lang="ru-RU" sz="2000" dirty="0"/>
              <a:t> </a:t>
            </a:r>
            <a:r>
              <a:rPr lang="ru-RU" sz="2000" dirty="0" err="1"/>
              <a:t>незвычайная</a:t>
            </a:r>
            <a:r>
              <a:rPr lang="ru-RU" sz="2000" dirty="0"/>
              <a:t>. Яна – </a:t>
            </a:r>
            <a:r>
              <a:rPr lang="ru-RU" sz="2000" dirty="0" err="1"/>
              <a:t>камандная</a:t>
            </a:r>
            <a:r>
              <a:rPr lang="ru-RU" sz="2000" dirty="0"/>
              <a:t>. </a:t>
            </a:r>
            <a:r>
              <a:rPr lang="ru-RU" sz="2000" dirty="0" err="1"/>
              <a:t>Кожны</a:t>
            </a:r>
            <a:r>
              <a:rPr lang="ru-RU" sz="2000" dirty="0"/>
              <a:t> член </a:t>
            </a:r>
            <a:r>
              <a:rPr lang="ru-RU" sz="2000" dirty="0" err="1"/>
              <a:t>каманды</a:t>
            </a:r>
            <a:endParaRPr lang="ru-RU" sz="2000" dirty="0"/>
          </a:p>
          <a:p>
            <a:r>
              <a:rPr lang="ru-RU" sz="2000" dirty="0" err="1"/>
              <a:t>піша</a:t>
            </a:r>
            <a:r>
              <a:rPr lang="ru-RU" sz="2000" dirty="0"/>
              <a:t> </a:t>
            </a:r>
            <a:r>
              <a:rPr lang="ru-RU" sz="2000" dirty="0" err="1"/>
              <a:t>толькі</a:t>
            </a:r>
            <a:r>
              <a:rPr lang="ru-RU" sz="2000" dirty="0"/>
              <a:t> 1 сказ і </a:t>
            </a:r>
            <a:r>
              <a:rPr lang="ru-RU" sz="2000" dirty="0" err="1"/>
              <a:t>перадае</a:t>
            </a:r>
            <a:r>
              <a:rPr lang="ru-RU" sz="2000" dirty="0"/>
              <a:t> </a:t>
            </a:r>
            <a:r>
              <a:rPr lang="ru-RU" sz="2000" dirty="0" err="1"/>
              <a:t>лісток</a:t>
            </a:r>
            <a:r>
              <a:rPr lang="ru-RU" sz="2000" dirty="0"/>
              <a:t> </a:t>
            </a:r>
            <a:r>
              <a:rPr lang="ru-RU" sz="2000" dirty="0" err="1"/>
              <a:t>наступнаму</a:t>
            </a:r>
            <a:r>
              <a:rPr lang="ru-RU" sz="2000" dirty="0"/>
              <a:t> </a:t>
            </a:r>
            <a:r>
              <a:rPr lang="ru-RU" sz="2000" dirty="0" err="1"/>
              <a:t>свайму</a:t>
            </a:r>
            <a:r>
              <a:rPr lang="ru-RU" sz="2000" dirty="0"/>
              <a:t> </a:t>
            </a:r>
            <a:r>
              <a:rPr lang="ru-RU" sz="2000" dirty="0" err="1"/>
              <a:t>таварышу</a:t>
            </a:r>
            <a:r>
              <a:rPr lang="ru-RU" sz="2000" dirty="0"/>
              <a:t>. </a:t>
            </a:r>
            <a:r>
              <a:rPr lang="ru-RU" sz="2000" dirty="0" err="1"/>
              <a:t>Пачынае</a:t>
            </a:r>
            <a:endParaRPr lang="ru-RU" sz="2000" dirty="0"/>
          </a:p>
          <a:p>
            <a:r>
              <a:rPr lang="ru-RU" sz="2000" dirty="0" err="1"/>
              <a:t>пісаць</a:t>
            </a:r>
            <a:r>
              <a:rPr lang="ru-RU" sz="2000" dirty="0"/>
              <a:t> </a:t>
            </a:r>
            <a:r>
              <a:rPr lang="ru-RU" sz="2000" dirty="0" err="1"/>
              <a:t>тэкст</a:t>
            </a:r>
            <a:r>
              <a:rPr lang="ru-RU" sz="2000" dirty="0"/>
              <a:t> </a:t>
            </a:r>
            <a:r>
              <a:rPr lang="ru-RU" sz="2000" dirty="0" err="1"/>
              <a:t>капітан</a:t>
            </a:r>
            <a:r>
              <a:rPr lang="ru-RU" sz="2000" dirty="0"/>
              <a:t>, і ў </a:t>
            </a:r>
            <a:r>
              <a:rPr lang="ru-RU" sz="2000" dirty="0" err="1"/>
              <a:t>канцы</a:t>
            </a:r>
            <a:r>
              <a:rPr lang="ru-RU" sz="2000" dirty="0"/>
              <a:t> ў </a:t>
            </a:r>
            <a:r>
              <a:rPr lang="ru-RU" sz="2000" dirty="0" err="1"/>
              <a:t>яго</a:t>
            </a:r>
            <a:r>
              <a:rPr lang="ru-RU" sz="2000" dirty="0"/>
              <a:t> </a:t>
            </a:r>
            <a:r>
              <a:rPr lang="ru-RU" sz="2000" dirty="0" err="1"/>
              <a:t>будзе</a:t>
            </a:r>
            <a:r>
              <a:rPr lang="ru-RU" sz="2000" dirty="0"/>
              <a:t> 30 секунд, </a:t>
            </a:r>
            <a:r>
              <a:rPr lang="ru-RU" sz="2000" dirty="0" err="1"/>
              <a:t>каб</a:t>
            </a:r>
            <a:r>
              <a:rPr lang="ru-RU" sz="2000" dirty="0"/>
              <a:t> </a:t>
            </a:r>
            <a:r>
              <a:rPr lang="ru-RU" sz="2000" dirty="0" err="1"/>
              <a:t>праверыць</a:t>
            </a:r>
            <a:r>
              <a:rPr lang="ru-RU" sz="2000" dirty="0"/>
              <a:t> </a:t>
            </a:r>
            <a:r>
              <a:rPr lang="ru-RU" sz="2000" dirty="0" err="1"/>
              <a:t>напісанае</a:t>
            </a:r>
            <a:r>
              <a:rPr lang="ru-RU" sz="2000" dirty="0"/>
              <a:t> і</a:t>
            </a:r>
          </a:p>
          <a:p>
            <a:r>
              <a:rPr lang="ru-RU" sz="2000" dirty="0" err="1"/>
              <a:t>здать</a:t>
            </a:r>
            <a:r>
              <a:rPr lang="ru-RU" sz="2000" dirty="0"/>
              <a:t> </a:t>
            </a:r>
            <a:r>
              <a:rPr lang="ru-RU" sz="2000" dirty="0" err="1"/>
              <a:t>дыктоўку</a:t>
            </a:r>
            <a:r>
              <a:rPr lang="ru-RU" sz="2000" dirty="0"/>
              <a:t> </a:t>
            </a:r>
            <a:r>
              <a:rPr lang="ru-RU" sz="2000" dirty="0" err="1"/>
              <a:t>журы</a:t>
            </a:r>
            <a:r>
              <a:rPr lang="ru-RU" sz="2000" dirty="0"/>
              <a:t>. </a:t>
            </a:r>
            <a:r>
              <a:rPr lang="ru-RU" sz="2000" dirty="0" err="1"/>
              <a:t>Пачынаем</a:t>
            </a:r>
            <a:r>
              <a:rPr lang="ru-RU" sz="2000" dirty="0"/>
              <a:t>.</a:t>
            </a:r>
          </a:p>
          <a:p>
            <a:r>
              <a:rPr lang="be-BY" b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69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196752"/>
            <a:ext cx="748883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u="sng" dirty="0" err="1" smtClean="0">
                <a:solidFill>
                  <a:srgbClr val="FF0000"/>
                </a:solidFill>
              </a:rPr>
              <a:t>Правільны</a:t>
            </a:r>
            <a:r>
              <a:rPr lang="ru-RU" sz="3600" b="1" i="1" u="sng" dirty="0" smtClean="0">
                <a:solidFill>
                  <a:srgbClr val="FF0000"/>
                </a:solidFill>
              </a:rPr>
              <a:t> </a:t>
            </a:r>
            <a:r>
              <a:rPr lang="ru-RU" sz="3600" b="1" i="1" u="sng" dirty="0" err="1" smtClean="0">
                <a:solidFill>
                  <a:srgbClr val="FF0000"/>
                </a:solidFill>
              </a:rPr>
              <a:t>варыянт</a:t>
            </a:r>
            <a:endParaRPr lang="ru-RU" sz="3600" b="1" i="1" u="sng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i="1" dirty="0" smtClean="0">
                <a:solidFill>
                  <a:srgbClr val="002060"/>
                </a:solidFill>
              </a:rPr>
              <a:t>Зубр</a:t>
            </a:r>
            <a:endParaRPr lang="ru-RU" sz="3200" dirty="0">
              <a:solidFill>
                <a:srgbClr val="002060"/>
              </a:solidFill>
            </a:endParaRPr>
          </a:p>
          <a:p>
            <a:r>
              <a:rPr lang="ru-RU" sz="3200" i="1" dirty="0" err="1">
                <a:solidFill>
                  <a:srgbClr val="002060"/>
                </a:solidFill>
              </a:rPr>
              <a:t>Самы</a:t>
            </a:r>
            <a:r>
              <a:rPr lang="ru-RU" sz="3200" i="1" dirty="0">
                <a:solidFill>
                  <a:srgbClr val="002060"/>
                </a:solidFill>
              </a:rPr>
              <a:t> </a:t>
            </a:r>
            <a:r>
              <a:rPr lang="ru-RU" sz="3200" i="1" dirty="0" err="1">
                <a:solidFill>
                  <a:srgbClr val="002060"/>
                </a:solidFill>
              </a:rPr>
              <a:t>вялікі</a:t>
            </a:r>
            <a:r>
              <a:rPr lang="ru-RU" sz="3200" i="1" dirty="0">
                <a:solidFill>
                  <a:srgbClr val="002060"/>
                </a:solidFill>
              </a:rPr>
              <a:t> </a:t>
            </a:r>
            <a:r>
              <a:rPr lang="ru-RU" sz="3200" i="1" dirty="0" err="1">
                <a:solidFill>
                  <a:srgbClr val="002060"/>
                </a:solidFill>
              </a:rPr>
              <a:t>звер</a:t>
            </a:r>
            <a:r>
              <a:rPr lang="ru-RU" sz="3200" i="1" dirty="0">
                <a:solidFill>
                  <a:srgbClr val="002060"/>
                </a:solidFill>
              </a:rPr>
              <a:t> </a:t>
            </a:r>
            <a:r>
              <a:rPr lang="ru-RU" sz="3200" i="1" dirty="0" err="1">
                <a:solidFill>
                  <a:srgbClr val="002060"/>
                </a:solidFill>
              </a:rPr>
              <a:t>Белавежскай</a:t>
            </a:r>
            <a:r>
              <a:rPr lang="ru-RU" sz="3200" i="1" dirty="0">
                <a:solidFill>
                  <a:srgbClr val="002060"/>
                </a:solidFill>
              </a:rPr>
              <a:t> </a:t>
            </a:r>
            <a:r>
              <a:rPr lang="ru-RU" sz="3200" i="1" dirty="0" err="1">
                <a:solidFill>
                  <a:srgbClr val="002060"/>
                </a:solidFill>
              </a:rPr>
              <a:t>пушчы</a:t>
            </a:r>
            <a:r>
              <a:rPr lang="ru-RU" sz="3200" i="1" dirty="0">
                <a:solidFill>
                  <a:srgbClr val="002060"/>
                </a:solidFill>
              </a:rPr>
              <a:t> – зубр. </a:t>
            </a:r>
            <a:r>
              <a:rPr lang="ru-RU" sz="3200" i="1" dirty="0" err="1">
                <a:solidFill>
                  <a:srgbClr val="002060"/>
                </a:solidFill>
              </a:rPr>
              <a:t>Гэта</a:t>
            </a:r>
            <a:r>
              <a:rPr lang="ru-RU" sz="3200" i="1" dirty="0">
                <a:solidFill>
                  <a:srgbClr val="002060"/>
                </a:solidFill>
              </a:rPr>
              <a:t> </a:t>
            </a:r>
            <a:r>
              <a:rPr lang="ru-RU" sz="3200" i="1" dirty="0" err="1">
                <a:solidFill>
                  <a:srgbClr val="002060"/>
                </a:solidFill>
              </a:rPr>
              <a:t>магутная</a:t>
            </a:r>
            <a:r>
              <a:rPr lang="ru-RU" sz="3200" i="1" dirty="0">
                <a:solidFill>
                  <a:srgbClr val="002060"/>
                </a:solidFill>
              </a:rPr>
              <a:t> </a:t>
            </a:r>
            <a:r>
              <a:rPr lang="ru-RU" sz="3200" i="1" dirty="0" err="1">
                <a:solidFill>
                  <a:srgbClr val="002060"/>
                </a:solidFill>
              </a:rPr>
              <a:t>жывёла</a:t>
            </a:r>
            <a:r>
              <a:rPr lang="ru-RU" sz="3200" i="1" dirty="0">
                <a:solidFill>
                  <a:srgbClr val="002060"/>
                </a:solidFill>
              </a:rPr>
              <a:t>.</a:t>
            </a:r>
            <a:endParaRPr lang="ru-RU" sz="3200" dirty="0">
              <a:solidFill>
                <a:srgbClr val="002060"/>
              </a:solidFill>
            </a:endParaRPr>
          </a:p>
          <a:p>
            <a:r>
              <a:rPr lang="ru-RU" sz="3200" i="1" dirty="0" err="1">
                <a:solidFill>
                  <a:srgbClr val="002060"/>
                </a:solidFill>
              </a:rPr>
              <a:t>Грудзі</a:t>
            </a:r>
            <a:r>
              <a:rPr lang="ru-RU" sz="3200" i="1" dirty="0">
                <a:solidFill>
                  <a:srgbClr val="002060"/>
                </a:solidFill>
              </a:rPr>
              <a:t> ў </a:t>
            </a:r>
            <a:r>
              <a:rPr lang="ru-RU" sz="3200" i="1" dirty="0" err="1">
                <a:solidFill>
                  <a:srgbClr val="002060"/>
                </a:solidFill>
              </a:rPr>
              <a:t>яго</a:t>
            </a:r>
            <a:r>
              <a:rPr lang="ru-RU" sz="3200" i="1" dirty="0">
                <a:solidFill>
                  <a:srgbClr val="002060"/>
                </a:solidFill>
              </a:rPr>
              <a:t> </a:t>
            </a:r>
            <a:r>
              <a:rPr lang="ru-RU" sz="3200" i="1" dirty="0" err="1">
                <a:solidFill>
                  <a:srgbClr val="002060"/>
                </a:solidFill>
              </a:rPr>
              <a:t>шырокія</a:t>
            </a:r>
            <a:r>
              <a:rPr lang="ru-RU" sz="3200" i="1" dirty="0">
                <a:solidFill>
                  <a:srgbClr val="002060"/>
                </a:solidFill>
              </a:rPr>
              <a:t>, </a:t>
            </a:r>
            <a:r>
              <a:rPr lang="ru-RU" sz="3200" i="1" dirty="0" err="1">
                <a:solidFill>
                  <a:srgbClr val="002060"/>
                </a:solidFill>
              </a:rPr>
              <a:t>шыя</a:t>
            </a:r>
            <a:r>
              <a:rPr lang="ru-RU" sz="3200" i="1" dirty="0">
                <a:solidFill>
                  <a:srgbClr val="002060"/>
                </a:solidFill>
              </a:rPr>
              <a:t> </a:t>
            </a:r>
            <a:r>
              <a:rPr lang="ru-RU" sz="3200" i="1" dirty="0" err="1">
                <a:solidFill>
                  <a:srgbClr val="002060"/>
                </a:solidFill>
              </a:rPr>
              <a:t>кароткая</a:t>
            </a:r>
            <a:r>
              <a:rPr lang="ru-RU" sz="3200" i="1" dirty="0">
                <a:solidFill>
                  <a:srgbClr val="002060"/>
                </a:solidFill>
              </a:rPr>
              <a:t> і </a:t>
            </a:r>
            <a:r>
              <a:rPr lang="ru-RU" sz="3200" i="1" dirty="0" err="1">
                <a:solidFill>
                  <a:srgbClr val="002060"/>
                </a:solidFill>
              </a:rPr>
              <a:t>тоўстая</a:t>
            </a:r>
            <a:r>
              <a:rPr lang="ru-RU" sz="3200" i="1" dirty="0">
                <a:solidFill>
                  <a:srgbClr val="002060"/>
                </a:solidFill>
              </a:rPr>
              <a:t>. </a:t>
            </a:r>
            <a:r>
              <a:rPr lang="ru-RU" sz="3200" i="1" dirty="0" err="1">
                <a:solidFill>
                  <a:srgbClr val="002060"/>
                </a:solidFill>
              </a:rPr>
              <a:t>Поўсць</a:t>
            </a:r>
            <a:r>
              <a:rPr lang="ru-RU" sz="3200" i="1" dirty="0">
                <a:solidFill>
                  <a:srgbClr val="002060"/>
                </a:solidFill>
              </a:rPr>
              <a:t> густая, бурая. Зубр у</a:t>
            </a:r>
            <a:endParaRPr lang="ru-RU" sz="3200" dirty="0">
              <a:solidFill>
                <a:srgbClr val="002060"/>
              </a:solidFill>
            </a:endParaRPr>
          </a:p>
          <a:p>
            <a:r>
              <a:rPr lang="ru-RU" sz="3200" i="1" dirty="0" err="1">
                <a:solidFill>
                  <a:srgbClr val="002060"/>
                </a:solidFill>
              </a:rPr>
              <a:t>жыцці</a:t>
            </a:r>
            <a:r>
              <a:rPr lang="ru-RU" sz="3200" i="1" dirty="0">
                <a:solidFill>
                  <a:srgbClr val="002060"/>
                </a:solidFill>
              </a:rPr>
              <a:t> </a:t>
            </a:r>
            <a:r>
              <a:rPr lang="ru-RU" sz="3200" i="1" dirty="0" err="1">
                <a:solidFill>
                  <a:srgbClr val="002060"/>
                </a:solidFill>
              </a:rPr>
              <a:t>вельмі</a:t>
            </a:r>
            <a:r>
              <a:rPr lang="ru-RU" sz="3200" i="1" dirty="0">
                <a:solidFill>
                  <a:srgbClr val="002060"/>
                </a:solidFill>
              </a:rPr>
              <a:t> </a:t>
            </a:r>
            <a:r>
              <a:rPr lang="ru-RU" sz="3200" i="1" dirty="0" err="1">
                <a:solidFill>
                  <a:srgbClr val="002060"/>
                </a:solidFill>
              </a:rPr>
              <a:t>спакойны</a:t>
            </a:r>
            <a:r>
              <a:rPr lang="ru-RU" sz="3200" i="1" dirty="0">
                <a:solidFill>
                  <a:srgbClr val="002060"/>
                </a:solidFill>
              </a:rPr>
              <a:t>. </a:t>
            </a:r>
            <a:r>
              <a:rPr lang="ru-RU" sz="3200" i="1" dirty="0" err="1">
                <a:solidFill>
                  <a:srgbClr val="002060"/>
                </a:solidFill>
              </a:rPr>
              <a:t>Няма</a:t>
            </a:r>
            <a:r>
              <a:rPr lang="ru-RU" sz="3200" i="1" dirty="0">
                <a:solidFill>
                  <a:srgbClr val="002060"/>
                </a:solidFill>
              </a:rPr>
              <a:t> ў </a:t>
            </a:r>
            <a:r>
              <a:rPr lang="ru-RU" sz="3200" i="1" dirty="0" err="1">
                <a:solidFill>
                  <a:srgbClr val="002060"/>
                </a:solidFill>
              </a:rPr>
              <a:t>яго</a:t>
            </a:r>
            <a:r>
              <a:rPr lang="ru-RU" sz="3200" i="1" dirty="0">
                <a:solidFill>
                  <a:srgbClr val="002060"/>
                </a:solidFill>
              </a:rPr>
              <a:t> </a:t>
            </a:r>
            <a:r>
              <a:rPr lang="ru-RU" sz="3200" i="1" dirty="0" err="1">
                <a:solidFill>
                  <a:srgbClr val="002060"/>
                </a:solidFill>
              </a:rPr>
              <a:t>ворагаў</a:t>
            </a:r>
            <a:r>
              <a:rPr lang="ru-RU" sz="3200" i="1" dirty="0">
                <a:solidFill>
                  <a:srgbClr val="002060"/>
                </a:solidFill>
              </a:rPr>
              <a:t>, </a:t>
            </a:r>
            <a:r>
              <a:rPr lang="ru-RU" sz="3200" i="1" dirty="0" err="1">
                <a:solidFill>
                  <a:srgbClr val="002060"/>
                </a:solidFill>
              </a:rPr>
              <a:t>ды</a:t>
            </a:r>
            <a:r>
              <a:rPr lang="ru-RU" sz="3200" i="1" dirty="0">
                <a:solidFill>
                  <a:srgbClr val="002060"/>
                </a:solidFill>
              </a:rPr>
              <a:t> і </a:t>
            </a:r>
            <a:r>
              <a:rPr lang="ru-RU" sz="3200" i="1" dirty="0" err="1">
                <a:solidFill>
                  <a:srgbClr val="002060"/>
                </a:solidFill>
              </a:rPr>
              <a:t>чалавек</a:t>
            </a:r>
            <a:r>
              <a:rPr lang="ru-RU" sz="3200" i="1" dirty="0">
                <a:solidFill>
                  <a:srgbClr val="002060"/>
                </a:solidFill>
              </a:rPr>
              <a:t> </a:t>
            </a:r>
            <a:r>
              <a:rPr lang="ru-RU" sz="3200" i="1" dirty="0" err="1">
                <a:solidFill>
                  <a:srgbClr val="002060"/>
                </a:solidFill>
              </a:rPr>
              <a:t>аберагае</a:t>
            </a:r>
            <a:r>
              <a:rPr lang="ru-RU" sz="3200" i="1" dirty="0">
                <a:solidFill>
                  <a:srgbClr val="002060"/>
                </a:solidFill>
              </a:rPr>
              <a:t> </a:t>
            </a:r>
            <a:r>
              <a:rPr lang="ru-RU" sz="3200" i="1" dirty="0" err="1">
                <a:solidFill>
                  <a:srgbClr val="002060"/>
                </a:solidFill>
              </a:rPr>
              <a:t>яго</a:t>
            </a:r>
            <a:r>
              <a:rPr lang="ru-RU" sz="3200" i="1" dirty="0">
                <a:solidFill>
                  <a:srgbClr val="002060"/>
                </a:solidFill>
              </a:rPr>
              <a:t>.</a:t>
            </a:r>
            <a:endParaRPr lang="ru-RU" sz="3200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836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28092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u="sng" dirty="0" smtClean="0">
                <a:solidFill>
                  <a:srgbClr val="FF0000"/>
                </a:solidFill>
              </a:rPr>
              <a:t>7.Конкурс </a:t>
            </a:r>
            <a:r>
              <a:rPr lang="ru-RU" sz="3600" b="1" u="sng" dirty="0">
                <a:solidFill>
                  <a:srgbClr val="FF0000"/>
                </a:solidFill>
              </a:rPr>
              <a:t>“ </a:t>
            </a:r>
            <a:r>
              <a:rPr lang="ru-RU" sz="3600" b="1" u="sng" dirty="0" err="1">
                <a:solidFill>
                  <a:srgbClr val="FF0000"/>
                </a:solidFill>
              </a:rPr>
              <a:t>Пазнай</a:t>
            </a:r>
            <a:r>
              <a:rPr lang="ru-RU" sz="3600" b="1" u="sng" dirty="0">
                <a:solidFill>
                  <a:srgbClr val="FF0000"/>
                </a:solidFill>
              </a:rPr>
              <a:t> </a:t>
            </a:r>
            <a:r>
              <a:rPr lang="ru-RU" sz="3600" b="1" u="sng" dirty="0" err="1" smtClean="0">
                <a:solidFill>
                  <a:srgbClr val="FF0000"/>
                </a:solidFill>
              </a:rPr>
              <a:t>фразеалагізм</a:t>
            </a:r>
            <a:r>
              <a:rPr lang="ru-RU" sz="3600" b="1" u="sng" dirty="0" smtClean="0">
                <a:solidFill>
                  <a:srgbClr val="FF0000"/>
                </a:solidFill>
              </a:rPr>
              <a:t>»</a:t>
            </a:r>
            <a:endParaRPr lang="ru-RU" sz="3600" b="1" u="sng" dirty="0">
              <a:solidFill>
                <a:srgbClr val="FF0000"/>
              </a:solidFill>
            </a:endParaRPr>
          </a:p>
          <a:p>
            <a:pPr algn="ctr"/>
            <a:r>
              <a:rPr lang="be-BY" sz="3600" b="1" u="sng" dirty="0" smtClean="0">
                <a:solidFill>
                  <a:srgbClr val="FF0000"/>
                </a:solidFill>
              </a:rPr>
              <a:t>Правілы</a:t>
            </a:r>
          </a:p>
          <a:p>
            <a:endParaRPr lang="ru-RU" dirty="0"/>
          </a:p>
          <a:p>
            <a:pPr algn="ctr"/>
            <a:r>
              <a:rPr lang="ru-RU" sz="3600" dirty="0" err="1">
                <a:solidFill>
                  <a:srgbClr val="002060"/>
                </a:solidFill>
              </a:rPr>
              <a:t>Кожны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ўдзельнік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каманды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выходзіць</a:t>
            </a:r>
            <a:r>
              <a:rPr lang="ru-RU" sz="3600" dirty="0">
                <a:solidFill>
                  <a:srgbClr val="002060"/>
                </a:solidFill>
              </a:rPr>
              <a:t> да стала, за </a:t>
            </a:r>
            <a:r>
              <a:rPr lang="ru-RU" sz="3600" dirty="0" err="1">
                <a:solidFill>
                  <a:srgbClr val="002060"/>
                </a:solidFill>
              </a:rPr>
              <a:t>якім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знаходзіцца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журы</a:t>
            </a:r>
            <a:r>
              <a:rPr lang="ru-RU" sz="3600" dirty="0">
                <a:solidFill>
                  <a:srgbClr val="002060"/>
                </a:solidFill>
              </a:rPr>
              <a:t>, і</a:t>
            </a:r>
          </a:p>
          <a:p>
            <a:pPr algn="ctr"/>
            <a:r>
              <a:rPr lang="ru-RU" sz="3600" dirty="0" err="1">
                <a:solidFill>
                  <a:srgbClr val="002060"/>
                </a:solidFill>
              </a:rPr>
              <a:t>выцягвае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са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стоса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картку</a:t>
            </a:r>
            <a:r>
              <a:rPr lang="ru-RU" sz="3600" dirty="0">
                <a:solidFill>
                  <a:srgbClr val="002060"/>
                </a:solidFill>
              </a:rPr>
              <a:t> з </a:t>
            </a:r>
            <a:r>
              <a:rPr lang="ru-RU" sz="3600" dirty="0" err="1">
                <a:solidFill>
                  <a:srgbClr val="002060"/>
                </a:solidFill>
              </a:rPr>
              <a:t>фразеалагізмам</a:t>
            </a:r>
            <a:r>
              <a:rPr lang="ru-RU" sz="3600" dirty="0">
                <a:solidFill>
                  <a:srgbClr val="002060"/>
                </a:solidFill>
              </a:rPr>
              <a:t>. Яго задача – з </a:t>
            </a:r>
            <a:r>
              <a:rPr lang="ru-RU" sz="3600" dirty="0" err="1">
                <a:solidFill>
                  <a:srgbClr val="002060"/>
                </a:solidFill>
              </a:rPr>
              <a:t>дапамогай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мімікі</a:t>
            </a:r>
            <a:r>
              <a:rPr lang="ru-RU" sz="3600" dirty="0">
                <a:solidFill>
                  <a:srgbClr val="002060"/>
                </a:solidFill>
              </a:rPr>
              <a:t>,</a:t>
            </a:r>
          </a:p>
          <a:p>
            <a:pPr algn="ctr"/>
            <a:r>
              <a:rPr lang="ru-RU" sz="3600" dirty="0" err="1">
                <a:solidFill>
                  <a:srgbClr val="002060"/>
                </a:solidFill>
              </a:rPr>
              <a:t>жэстаў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smtClean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растлумачыць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фразеалагізм</a:t>
            </a:r>
            <a:r>
              <a:rPr lang="ru-RU" sz="3600" dirty="0">
                <a:solidFill>
                  <a:srgbClr val="002060"/>
                </a:solidFill>
              </a:rPr>
              <a:t>. Задача</a:t>
            </a:r>
          </a:p>
          <a:p>
            <a:pPr algn="ctr"/>
            <a:r>
              <a:rPr lang="ru-RU" sz="3600" dirty="0" err="1">
                <a:solidFill>
                  <a:srgbClr val="002060"/>
                </a:solidFill>
              </a:rPr>
              <a:t>членаў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каманды</a:t>
            </a:r>
            <a:r>
              <a:rPr lang="ru-RU" sz="3600" dirty="0">
                <a:solidFill>
                  <a:srgbClr val="002060"/>
                </a:solidFill>
              </a:rPr>
              <a:t> – </a:t>
            </a:r>
            <a:r>
              <a:rPr lang="ru-RU" sz="3600" dirty="0" err="1">
                <a:solidFill>
                  <a:srgbClr val="002060"/>
                </a:solidFill>
              </a:rPr>
              <a:t>пазнаць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гэты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фразеалагізм</a:t>
            </a:r>
            <a:r>
              <a:rPr lang="ru-RU" sz="3600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966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764704"/>
            <a:ext cx="79208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i="1" dirty="0" smtClean="0">
                <a:solidFill>
                  <a:srgbClr val="FF0000"/>
                </a:solidFill>
              </a:rPr>
              <a:t>Прав</a:t>
            </a:r>
            <a:r>
              <a:rPr lang="be-BY" sz="3600" i="1" dirty="0" smtClean="0">
                <a:solidFill>
                  <a:srgbClr val="FF0000"/>
                </a:solidFill>
              </a:rPr>
              <a:t>ілы гульні!</a:t>
            </a:r>
          </a:p>
          <a:p>
            <a:pPr algn="ctr"/>
            <a:r>
              <a:rPr lang="ru-RU" sz="3600" i="1" dirty="0" smtClean="0">
                <a:solidFill>
                  <a:srgbClr val="002060"/>
                </a:solidFill>
              </a:rPr>
              <a:t>У </a:t>
            </a:r>
            <a:r>
              <a:rPr lang="ru-RU" sz="3600" i="1" dirty="0" err="1">
                <a:solidFill>
                  <a:srgbClr val="002060"/>
                </a:solidFill>
              </a:rPr>
              <a:t>мерапрыемстве</a:t>
            </a:r>
            <a:r>
              <a:rPr lang="ru-RU" sz="3600" i="1" dirty="0">
                <a:solidFill>
                  <a:srgbClr val="002060"/>
                </a:solidFill>
              </a:rPr>
              <a:t> </a:t>
            </a:r>
            <a:r>
              <a:rPr lang="ru-RU" sz="3600" i="1" dirty="0" err="1">
                <a:solidFill>
                  <a:srgbClr val="002060"/>
                </a:solidFill>
              </a:rPr>
              <a:t>прымаюць</a:t>
            </a:r>
            <a:r>
              <a:rPr lang="ru-RU" sz="3600" i="1" dirty="0">
                <a:solidFill>
                  <a:srgbClr val="002060"/>
                </a:solidFill>
              </a:rPr>
              <a:t> </a:t>
            </a:r>
            <a:r>
              <a:rPr lang="ru-RU" sz="3600" i="1" dirty="0" err="1">
                <a:solidFill>
                  <a:srgbClr val="002060"/>
                </a:solidFill>
              </a:rPr>
              <a:t>удзел</a:t>
            </a:r>
            <a:r>
              <a:rPr lang="ru-RU" sz="3600" i="1" dirty="0">
                <a:solidFill>
                  <a:srgbClr val="002060"/>
                </a:solidFill>
              </a:rPr>
              <a:t> 2 </a:t>
            </a:r>
            <a:r>
              <a:rPr lang="ru-RU" sz="3600" i="1" dirty="0" err="1">
                <a:solidFill>
                  <a:srgbClr val="002060"/>
                </a:solidFill>
              </a:rPr>
              <a:t>каманды</a:t>
            </a:r>
            <a:r>
              <a:rPr lang="ru-RU" sz="3600" i="1" dirty="0">
                <a:solidFill>
                  <a:srgbClr val="002060"/>
                </a:solidFill>
              </a:rPr>
              <a:t>. </a:t>
            </a:r>
            <a:r>
              <a:rPr lang="ru-RU" sz="3600" i="1" dirty="0" err="1">
                <a:solidFill>
                  <a:srgbClr val="002060"/>
                </a:solidFill>
              </a:rPr>
              <a:t>Колькасць</a:t>
            </a:r>
            <a:r>
              <a:rPr lang="ru-RU" sz="3600" i="1" dirty="0">
                <a:solidFill>
                  <a:srgbClr val="002060"/>
                </a:solidFill>
              </a:rPr>
              <a:t> </a:t>
            </a:r>
            <a:r>
              <a:rPr lang="ru-RU" sz="3600" i="1" dirty="0" err="1">
                <a:solidFill>
                  <a:srgbClr val="002060"/>
                </a:solidFill>
              </a:rPr>
              <a:t>удзельнікаў</a:t>
            </a:r>
            <a:endParaRPr lang="ru-RU" sz="3600" dirty="0">
              <a:solidFill>
                <a:srgbClr val="002060"/>
              </a:solidFill>
            </a:endParaRPr>
          </a:p>
          <a:p>
            <a:pPr algn="ctr"/>
            <a:r>
              <a:rPr lang="ru-RU" sz="3600" i="1" dirty="0" err="1">
                <a:solidFill>
                  <a:srgbClr val="002060"/>
                </a:solidFill>
              </a:rPr>
              <a:t>адной</a:t>
            </a:r>
            <a:r>
              <a:rPr lang="ru-RU" sz="3600" i="1" dirty="0">
                <a:solidFill>
                  <a:srgbClr val="002060"/>
                </a:solidFill>
              </a:rPr>
              <a:t> і другой </a:t>
            </a:r>
            <a:r>
              <a:rPr lang="ru-RU" sz="3600" i="1" dirty="0" err="1">
                <a:solidFill>
                  <a:srgbClr val="002060"/>
                </a:solidFill>
              </a:rPr>
              <a:t>каманды</a:t>
            </a:r>
            <a:r>
              <a:rPr lang="ru-RU" sz="3600" i="1" dirty="0">
                <a:solidFill>
                  <a:srgbClr val="002060"/>
                </a:solidFill>
              </a:rPr>
              <a:t> – 6 </a:t>
            </a:r>
            <a:r>
              <a:rPr lang="ru-RU" sz="3600" i="1" dirty="0" err="1">
                <a:solidFill>
                  <a:srgbClr val="002060"/>
                </a:solidFill>
              </a:rPr>
              <a:t>чалавек</a:t>
            </a:r>
            <a:r>
              <a:rPr lang="ru-RU" sz="3600" i="1" dirty="0" smtClean="0">
                <a:solidFill>
                  <a:srgbClr val="002060"/>
                </a:solidFill>
              </a:rPr>
              <a:t>.</a:t>
            </a:r>
          </a:p>
          <a:p>
            <a:pPr algn="ctr"/>
            <a:r>
              <a:rPr lang="be-BY" sz="3600" dirty="0">
                <a:solidFill>
                  <a:srgbClr val="002060"/>
                </a:solidFill>
              </a:rPr>
              <a:t>Каб атрымаць перамогу кожная каманда павінна імкнуцца набраць як мага больш балаў!</a:t>
            </a:r>
            <a:br>
              <a:rPr lang="be-BY" sz="3600" dirty="0">
                <a:solidFill>
                  <a:srgbClr val="002060"/>
                </a:solidFill>
              </a:rPr>
            </a:br>
            <a:r>
              <a:rPr lang="be-BY" sz="3600" dirty="0">
                <a:solidFill>
                  <a:srgbClr val="002060"/>
                </a:solidFill>
              </a:rPr>
              <a:t>Поспехаў вам, паважаныя гульцы!</a:t>
            </a:r>
            <a:endParaRPr lang="ru-RU" sz="3600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462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982" y="476672"/>
            <a:ext cx="770485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err="1">
                <a:solidFill>
                  <a:schemeClr val="tx2">
                    <a:lumMod val="75000"/>
                  </a:schemeClr>
                </a:solidFill>
              </a:rPr>
              <a:t>Жадаю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 вам, </a:t>
            </a:r>
            <a:r>
              <a:rPr lang="ru-RU" sz="4000" b="1" dirty="0" err="1">
                <a:solidFill>
                  <a:schemeClr val="tx2">
                    <a:lumMod val="75000"/>
                  </a:schemeClr>
                </a:solidFill>
              </a:rPr>
              <a:t>дзеці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, і далей </a:t>
            </a:r>
            <a:r>
              <a:rPr lang="ru-RU" sz="4000" b="1" dirty="0" err="1">
                <a:solidFill>
                  <a:schemeClr val="tx2">
                    <a:lumMod val="75000"/>
                  </a:schemeClr>
                </a:solidFill>
              </a:rPr>
              <a:t>лагодна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4000" b="1" dirty="0" err="1">
                <a:solidFill>
                  <a:schemeClr val="tx2">
                    <a:lumMod val="75000"/>
                  </a:schemeClr>
                </a:solidFill>
              </a:rPr>
              <a:t>Мовай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 народа </a:t>
            </a:r>
            <a:r>
              <a:rPr lang="ru-RU" sz="4000" b="1" dirty="0" err="1">
                <a:solidFill>
                  <a:schemeClr val="tx2">
                    <a:lumMod val="75000"/>
                  </a:schemeClr>
                </a:solidFill>
              </a:rPr>
              <a:t>валодаць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4000" b="1" dirty="0" err="1">
                <a:solidFill>
                  <a:schemeClr val="tx2">
                    <a:lumMod val="75000"/>
                  </a:schemeClr>
                </a:solidFill>
              </a:rPr>
              <a:t>свабодна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І ў </a:t>
            </a:r>
            <a:r>
              <a:rPr lang="ru-RU" sz="4000" b="1" dirty="0" err="1">
                <a:solidFill>
                  <a:schemeClr val="tx2">
                    <a:lumMod val="75000"/>
                  </a:schemeClr>
                </a:solidFill>
              </a:rPr>
              <a:t>жыцці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4000" b="1" dirty="0" err="1">
                <a:solidFill>
                  <a:schemeClr val="tx2">
                    <a:lumMod val="75000"/>
                  </a:schemeClr>
                </a:solidFill>
              </a:rPr>
              <a:t>каб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 было вам </a:t>
            </a:r>
            <a:r>
              <a:rPr lang="ru-RU" sz="4000" b="1" dirty="0" err="1">
                <a:solidFill>
                  <a:schemeClr val="tx2">
                    <a:lumMod val="75000"/>
                  </a:schemeClr>
                </a:solidFill>
              </a:rPr>
              <a:t>лягчэй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,</a:t>
            </a:r>
          </a:p>
          <a:p>
            <a:r>
              <a:rPr lang="ru-RU" sz="4000" b="1" dirty="0" err="1">
                <a:solidFill>
                  <a:schemeClr val="tx2">
                    <a:lumMod val="75000"/>
                  </a:schemeClr>
                </a:solidFill>
              </a:rPr>
              <a:t>Мову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 сваю </a:t>
            </a:r>
            <a:r>
              <a:rPr lang="ru-RU" sz="4000" b="1" dirty="0" err="1">
                <a:solidFill>
                  <a:schemeClr val="tx2">
                    <a:lumMod val="75000"/>
                  </a:schemeClr>
                </a:solidFill>
              </a:rPr>
              <a:t>вывучайце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4000" b="1" dirty="0" err="1">
                <a:solidFill>
                  <a:schemeClr val="tx2">
                    <a:lumMod val="75000"/>
                  </a:schemeClr>
                </a:solidFill>
              </a:rPr>
              <a:t>хутчэй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endParaRPr lang="be-BY" sz="40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4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be-BY" sz="4000" b="1" dirty="0" smtClean="0">
                <a:solidFill>
                  <a:srgbClr val="FF0000"/>
                </a:solidFill>
              </a:rPr>
              <a:t>Дзякуй за гульню!</a:t>
            </a:r>
            <a:endParaRPr lang="ru-RU" sz="4000" b="1" dirty="0">
              <a:solidFill>
                <a:srgbClr val="FF0000"/>
              </a:solidFill>
            </a:endParaRPr>
          </a:p>
          <a:p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46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8761" y="404664"/>
            <a:ext cx="8280920" cy="707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u="sng" dirty="0" err="1">
                <a:solidFill>
                  <a:srgbClr val="002060"/>
                </a:solidFill>
              </a:rPr>
              <a:t>Эпіграф</a:t>
            </a:r>
            <a:r>
              <a:rPr lang="ru-RU" sz="5400" b="1" i="1" u="sng" dirty="0">
                <a:solidFill>
                  <a:srgbClr val="002060"/>
                </a:solidFill>
              </a:rPr>
              <a:t>:</a:t>
            </a:r>
          </a:p>
          <a:p>
            <a:r>
              <a:rPr lang="ru-RU" sz="5000" i="1" dirty="0" err="1"/>
              <a:t>Якія</a:t>
            </a:r>
            <a:r>
              <a:rPr lang="ru-RU" sz="5000" i="1" dirty="0"/>
              <a:t> </a:t>
            </a:r>
            <a:r>
              <a:rPr lang="ru-RU" sz="5000" i="1" dirty="0" err="1"/>
              <a:t>знаёмыя</a:t>
            </a:r>
            <a:r>
              <a:rPr lang="ru-RU" sz="5000" i="1" dirty="0"/>
              <a:t> </a:t>
            </a:r>
            <a:r>
              <a:rPr lang="ru-RU" sz="5000" i="1" dirty="0" err="1"/>
              <a:t>назвы</a:t>
            </a:r>
            <a:r>
              <a:rPr lang="ru-RU" sz="5000" i="1" dirty="0"/>
              <a:t> і </a:t>
            </a:r>
            <a:r>
              <a:rPr lang="ru-RU" sz="5000" i="1" dirty="0" err="1"/>
              <a:t>словы</a:t>
            </a:r>
            <a:r>
              <a:rPr lang="ru-RU" sz="5000" i="1" dirty="0"/>
              <a:t>,</a:t>
            </a:r>
            <a:endParaRPr lang="ru-RU" sz="5000" dirty="0"/>
          </a:p>
          <a:p>
            <a:r>
              <a:rPr lang="ru-RU" sz="5000" i="1" dirty="0"/>
              <a:t>Якая </a:t>
            </a:r>
            <a:r>
              <a:rPr lang="ru-RU" sz="5000" i="1" dirty="0" err="1"/>
              <a:t>цудоўная</a:t>
            </a:r>
            <a:r>
              <a:rPr lang="ru-RU" sz="5000" i="1" dirty="0"/>
              <a:t> родная </a:t>
            </a:r>
            <a:r>
              <a:rPr lang="ru-RU" sz="5000" i="1" dirty="0" err="1"/>
              <a:t>мова</a:t>
            </a:r>
            <a:r>
              <a:rPr lang="ru-RU" sz="5000" i="1" dirty="0"/>
              <a:t>!</a:t>
            </a:r>
            <a:endParaRPr lang="ru-RU" sz="5000" dirty="0"/>
          </a:p>
          <a:p>
            <a:r>
              <a:rPr lang="ru-RU" sz="5000" i="1" dirty="0"/>
              <a:t>І </a:t>
            </a:r>
            <a:r>
              <a:rPr lang="ru-RU" sz="5000" i="1" dirty="0" err="1"/>
              <a:t>ўсё</a:t>
            </a:r>
            <a:r>
              <a:rPr lang="ru-RU" sz="5000" i="1" dirty="0"/>
              <a:t> </a:t>
            </a:r>
            <a:r>
              <a:rPr lang="ru-RU" sz="5000" i="1" dirty="0" err="1"/>
              <a:t>мілагучна</a:t>
            </a:r>
            <a:r>
              <a:rPr lang="ru-RU" sz="5000" i="1" dirty="0"/>
              <a:t> для </a:t>
            </a:r>
            <a:r>
              <a:rPr lang="ru-RU" sz="5000" i="1" dirty="0" err="1"/>
              <a:t>слыху</a:t>
            </a:r>
            <a:r>
              <a:rPr lang="ru-RU" sz="5000" i="1" dirty="0"/>
              <a:t> </a:t>
            </a:r>
            <a:r>
              <a:rPr lang="ru-RU" sz="5000" i="1" dirty="0" err="1"/>
              <a:t>майго</a:t>
            </a:r>
            <a:r>
              <a:rPr lang="ru-RU" sz="5000" i="1" dirty="0"/>
              <a:t>:</a:t>
            </a:r>
            <a:endParaRPr lang="ru-RU" sz="5000" dirty="0"/>
          </a:p>
          <a:p>
            <a:r>
              <a:rPr lang="ru-RU" sz="5000" i="1" dirty="0"/>
              <a:t>І </a:t>
            </a:r>
            <a:r>
              <a:rPr lang="ru-RU" sz="5000" i="1" dirty="0" err="1"/>
              <a:t>звонкае</a:t>
            </a:r>
            <a:r>
              <a:rPr lang="ru-RU" sz="5000" i="1" dirty="0"/>
              <a:t> “</a:t>
            </a:r>
            <a:r>
              <a:rPr lang="ru-RU" sz="5000" i="1" dirty="0" err="1"/>
              <a:t>дзе</a:t>
            </a:r>
            <a:r>
              <a:rPr lang="ru-RU" sz="5000" i="1" dirty="0"/>
              <a:t>” і густое “</a:t>
            </a:r>
            <a:r>
              <a:rPr lang="ru-RU" sz="5000" i="1" dirty="0" err="1"/>
              <a:t>чаго</a:t>
            </a:r>
            <a:r>
              <a:rPr lang="ru-RU" sz="5000" i="1" dirty="0"/>
              <a:t>”...</a:t>
            </a:r>
            <a:endParaRPr lang="ru-RU" sz="5000" dirty="0"/>
          </a:p>
          <a:p>
            <a:pPr algn="r"/>
            <a:r>
              <a:rPr lang="ru-RU" sz="5000" i="1" dirty="0" err="1">
                <a:solidFill>
                  <a:srgbClr val="002060"/>
                </a:solidFill>
              </a:rPr>
              <a:t>Пімен</a:t>
            </a:r>
            <a:r>
              <a:rPr lang="ru-RU" sz="5000" i="1" dirty="0">
                <a:solidFill>
                  <a:srgbClr val="002060"/>
                </a:solidFill>
              </a:rPr>
              <a:t> </a:t>
            </a:r>
            <a:r>
              <a:rPr lang="ru-RU" sz="5000" i="1" dirty="0" err="1">
                <a:solidFill>
                  <a:srgbClr val="002060"/>
                </a:solidFill>
              </a:rPr>
              <a:t>Панчанка</a:t>
            </a:r>
            <a:endParaRPr lang="ru-RU" sz="5000" dirty="0">
              <a:solidFill>
                <a:srgbClr val="002060"/>
              </a:solidFill>
            </a:endParaRPr>
          </a:p>
          <a:p>
            <a:endParaRPr lang="ru-RU" sz="5000" dirty="0"/>
          </a:p>
        </p:txBody>
      </p:sp>
    </p:spTree>
    <p:extLst>
      <p:ext uri="{BB962C8B-B14F-4D97-AF65-F5344CB8AC3E}">
        <p14:creationId xmlns:p14="http://schemas.microsoft.com/office/powerpoint/2010/main" val="88673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196752"/>
            <a:ext cx="741682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u="sng" dirty="0">
                <a:solidFill>
                  <a:srgbClr val="FF0000"/>
                </a:solidFill>
              </a:rPr>
              <a:t>1 конкурс “</a:t>
            </a:r>
            <a:r>
              <a:rPr lang="ru-RU" sz="4400" b="1" u="sng" dirty="0" err="1">
                <a:solidFill>
                  <a:srgbClr val="FF0000"/>
                </a:solidFill>
              </a:rPr>
              <a:t>Прывітанне</a:t>
            </a:r>
            <a:r>
              <a:rPr lang="ru-RU" sz="4400" b="1" u="sng" dirty="0">
                <a:solidFill>
                  <a:srgbClr val="FF0000"/>
                </a:solidFill>
              </a:rPr>
              <a:t>” </a:t>
            </a:r>
            <a:endParaRPr lang="ru-RU" sz="4400" b="1" u="sng" dirty="0" smtClean="0">
              <a:solidFill>
                <a:srgbClr val="FF0000"/>
              </a:solidFill>
            </a:endParaRPr>
          </a:p>
          <a:p>
            <a:pPr algn="ctr"/>
            <a:r>
              <a:rPr lang="ru-RU" sz="4400" b="1" u="sng" dirty="0" err="1" smtClean="0">
                <a:solidFill>
                  <a:srgbClr val="FF0000"/>
                </a:solidFill>
              </a:rPr>
              <a:t>Правілы</a:t>
            </a:r>
            <a:r>
              <a:rPr lang="ru-RU" sz="4400" b="1" u="sng" dirty="0" smtClean="0">
                <a:solidFill>
                  <a:srgbClr val="FF0000"/>
                </a:solidFill>
              </a:rPr>
              <a:t> тура</a:t>
            </a:r>
          </a:p>
          <a:p>
            <a:pPr algn="ctr"/>
            <a:r>
              <a:rPr lang="ru-RU" sz="4400" b="1" dirty="0" smtClean="0"/>
              <a:t> </a:t>
            </a:r>
            <a:r>
              <a:rPr lang="ru-RU" sz="4400" dirty="0" err="1" smtClean="0"/>
              <a:t>Кожнай</a:t>
            </a:r>
            <a:r>
              <a:rPr lang="ru-RU" sz="4400" dirty="0" smtClean="0"/>
              <a:t> </a:t>
            </a:r>
            <a:r>
              <a:rPr lang="ru-RU" sz="4400" dirty="0" err="1" smtClean="0"/>
              <a:t>камандзе</a:t>
            </a:r>
            <a:r>
              <a:rPr lang="ru-RU" sz="4400" dirty="0" smtClean="0"/>
              <a:t> </a:t>
            </a:r>
            <a:r>
              <a:rPr lang="ru-RU" sz="4400" dirty="0" err="1" smtClean="0"/>
              <a:t>неабходна</a:t>
            </a:r>
            <a:r>
              <a:rPr lang="ru-RU" sz="4400" dirty="0" smtClean="0"/>
              <a:t> </a:t>
            </a:r>
            <a:r>
              <a:rPr lang="ru-RU" sz="4400" dirty="0" err="1" smtClean="0"/>
              <a:t>назваць</a:t>
            </a:r>
            <a:r>
              <a:rPr lang="ru-RU" sz="4400" dirty="0" smtClean="0"/>
              <a:t> сваю </a:t>
            </a:r>
            <a:r>
              <a:rPr lang="ru-RU" sz="4400" dirty="0" err="1" smtClean="0"/>
              <a:t>каманду</a:t>
            </a:r>
            <a:r>
              <a:rPr lang="ru-RU" sz="4400" dirty="0" smtClean="0"/>
              <a:t> і на </a:t>
            </a:r>
            <a:r>
              <a:rPr lang="ru-RU" sz="4400" dirty="0" err="1"/>
              <a:t>лістках</a:t>
            </a:r>
            <a:r>
              <a:rPr lang="ru-RU" sz="4400" dirty="0"/>
              <a:t> А4 </a:t>
            </a:r>
            <a:r>
              <a:rPr lang="ru-RU" sz="4400" dirty="0" err="1"/>
              <a:t>намаляваць</a:t>
            </a:r>
            <a:r>
              <a:rPr lang="ru-RU" sz="4400" dirty="0"/>
              <a:t> эмблему </a:t>
            </a:r>
            <a:r>
              <a:rPr lang="ru-RU" sz="4400" dirty="0" err="1" smtClean="0"/>
              <a:t>каманды</a:t>
            </a:r>
            <a:r>
              <a:rPr lang="ru-RU" sz="4400" dirty="0" smtClean="0"/>
              <a:t>. На </a:t>
            </a:r>
            <a:r>
              <a:rPr lang="ru-RU" sz="4400" dirty="0" err="1" smtClean="0"/>
              <a:t>ўсё</a:t>
            </a:r>
            <a:r>
              <a:rPr lang="ru-RU" sz="4400" dirty="0" smtClean="0"/>
              <a:t> </a:t>
            </a:r>
            <a:r>
              <a:rPr lang="ru-RU" sz="4400" dirty="0" err="1" smtClean="0"/>
              <a:t>пра</a:t>
            </a:r>
            <a:r>
              <a:rPr lang="ru-RU" sz="4400" dirty="0" smtClean="0"/>
              <a:t> </a:t>
            </a:r>
            <a:r>
              <a:rPr lang="ru-RU" sz="4400" dirty="0" err="1" smtClean="0"/>
              <a:t>ўсё</a:t>
            </a:r>
            <a:r>
              <a:rPr lang="ru-RU" sz="4400" dirty="0" smtClean="0"/>
              <a:t> ў вас </a:t>
            </a:r>
            <a:r>
              <a:rPr lang="ru-RU" sz="4400" dirty="0" err="1" smtClean="0"/>
              <a:t>ёсць</a:t>
            </a:r>
            <a:r>
              <a:rPr lang="ru-RU" sz="4400" dirty="0" smtClean="0"/>
              <a:t> 1 </a:t>
            </a:r>
            <a:r>
              <a:rPr lang="ru-RU" sz="4400" dirty="0" err="1" smtClean="0"/>
              <a:t>хвіліна</a:t>
            </a:r>
            <a:r>
              <a:rPr lang="ru-RU" sz="4400" dirty="0" smtClean="0"/>
              <a:t>.</a:t>
            </a:r>
            <a:endParaRPr lang="ru-RU" sz="4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665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332656"/>
            <a:ext cx="684076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u="sng" dirty="0">
                <a:solidFill>
                  <a:srgbClr val="FF0000"/>
                </a:solidFill>
              </a:rPr>
              <a:t>2. Конкурс  “</a:t>
            </a:r>
            <a:r>
              <a:rPr lang="ru-RU" sz="3600" b="1" u="sng" dirty="0" err="1">
                <a:solidFill>
                  <a:srgbClr val="FF0000"/>
                </a:solidFill>
              </a:rPr>
              <a:t>Канструяванне</a:t>
            </a:r>
            <a:r>
              <a:rPr lang="ru-RU" sz="3600" b="1" u="sng" dirty="0">
                <a:solidFill>
                  <a:srgbClr val="FF0000"/>
                </a:solidFill>
              </a:rPr>
              <a:t> </a:t>
            </a:r>
            <a:r>
              <a:rPr lang="ru-RU" sz="3600" b="1" u="sng" dirty="0" err="1">
                <a:solidFill>
                  <a:srgbClr val="FF0000"/>
                </a:solidFill>
              </a:rPr>
              <a:t>слоў</a:t>
            </a:r>
            <a:r>
              <a:rPr lang="ru-RU" sz="3600" b="1" u="sng" dirty="0" smtClean="0">
                <a:solidFill>
                  <a:srgbClr val="FF0000"/>
                </a:solidFill>
              </a:rPr>
              <a:t>”</a:t>
            </a:r>
          </a:p>
          <a:p>
            <a:pPr algn="ctr"/>
            <a:r>
              <a:rPr lang="be-BY" sz="3600" b="1" u="sng" dirty="0" smtClean="0">
                <a:solidFill>
                  <a:srgbClr val="FF0000"/>
                </a:solidFill>
              </a:rPr>
              <a:t>Правілы тура</a:t>
            </a:r>
          </a:p>
          <a:p>
            <a:pPr algn="ctr"/>
            <a:r>
              <a:rPr lang="be-BY" sz="3600" dirty="0"/>
              <a:t>Камандам даецца слова. Удзельнікі павіненны</a:t>
            </a:r>
            <a:endParaRPr lang="ru-RU" sz="3600" dirty="0"/>
          </a:p>
          <a:p>
            <a:pPr algn="ctr"/>
            <a:r>
              <a:rPr lang="be-BY" sz="3600" dirty="0"/>
              <a:t>прыдумаць  за тры хвіліны і напісаць як мага больш</a:t>
            </a:r>
            <a:endParaRPr lang="ru-RU" sz="3600" dirty="0"/>
          </a:p>
          <a:p>
            <a:pPr algn="ctr"/>
            <a:r>
              <a:rPr lang="be-BY" sz="3600" dirty="0"/>
              <a:t>слоў, у склад якіх павінны ўваходзіць толькі тыя літары, якія ёсць у зыходным</a:t>
            </a:r>
            <a:endParaRPr lang="ru-RU" sz="3600" dirty="0"/>
          </a:p>
          <a:p>
            <a:pPr algn="ctr"/>
            <a:r>
              <a:rPr lang="ru-RU" sz="3600" dirty="0"/>
              <a:t>слове. </a:t>
            </a:r>
            <a:endParaRPr lang="ru-RU" sz="3600" b="1" u="sng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159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420888"/>
            <a:ext cx="82809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i="1" dirty="0" err="1">
                <a:solidFill>
                  <a:srgbClr val="FF0000"/>
                </a:solidFill>
              </a:rPr>
              <a:t>М</a:t>
            </a:r>
            <a:r>
              <a:rPr lang="ru-RU" sz="8800" b="1" i="1" dirty="0" err="1" smtClean="0">
                <a:solidFill>
                  <a:srgbClr val="FF0000"/>
                </a:solidFill>
              </a:rPr>
              <a:t>овазнаўства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76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620688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4800" dirty="0" smtClean="0">
                <a:solidFill>
                  <a:srgbClr val="FF0000"/>
                </a:solidFill>
              </a:rPr>
              <a:t>Гульня з гледачамі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305341"/>
            <a:ext cx="871296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ru-RU" sz="2600" i="1" dirty="0" err="1" smtClean="0">
                <a:solidFill>
                  <a:srgbClr val="002060"/>
                </a:solidFill>
              </a:rPr>
              <a:t>Са</a:t>
            </a:r>
            <a:r>
              <a:rPr lang="ru-RU" sz="2600" i="1" dirty="0" smtClean="0">
                <a:solidFill>
                  <a:srgbClr val="002060"/>
                </a:solidFill>
              </a:rPr>
              <a:t> </a:t>
            </a:r>
            <a:r>
              <a:rPr lang="ru-RU" sz="2600" i="1" dirty="0" err="1" smtClean="0">
                <a:solidFill>
                  <a:srgbClr val="002060"/>
                </a:solidFill>
              </a:rPr>
              <a:t>свайго</a:t>
            </a:r>
            <a:r>
              <a:rPr lang="ru-RU" sz="2600" i="1" dirty="0" smtClean="0">
                <a:solidFill>
                  <a:srgbClr val="002060"/>
                </a:solidFill>
              </a:rPr>
              <a:t> языка </a:t>
            </a:r>
            <a:r>
              <a:rPr lang="ru-RU" sz="2600" i="1" dirty="0" err="1" smtClean="0">
                <a:solidFill>
                  <a:srgbClr val="002060"/>
                </a:solidFill>
              </a:rPr>
              <a:t>спусціш</a:t>
            </a:r>
            <a:r>
              <a:rPr lang="ru-RU" sz="2600" i="1" dirty="0" smtClean="0">
                <a:solidFill>
                  <a:srgbClr val="002060"/>
                </a:solidFill>
              </a:rPr>
              <a:t> –      </a:t>
            </a:r>
            <a:r>
              <a:rPr lang="ru-RU" sz="2600" i="1" dirty="0">
                <a:solidFill>
                  <a:schemeClr val="accent6">
                    <a:lumMod val="75000"/>
                  </a:schemeClr>
                </a:solidFill>
              </a:rPr>
              <a:t>і </a:t>
            </a:r>
            <a:r>
              <a:rPr lang="ru-RU" sz="2600" i="1" dirty="0" err="1">
                <a:solidFill>
                  <a:schemeClr val="accent6">
                    <a:lumMod val="75000"/>
                  </a:schemeClr>
                </a:solidFill>
              </a:rPr>
              <a:t>вузла</a:t>
            </a:r>
            <a:r>
              <a:rPr lang="ru-RU" sz="2600" i="1" dirty="0">
                <a:solidFill>
                  <a:schemeClr val="accent6">
                    <a:lumMod val="75000"/>
                  </a:schemeClr>
                </a:solidFill>
              </a:rPr>
              <a:t> не </a:t>
            </a:r>
            <a:r>
              <a:rPr lang="ru-RU" sz="2600" i="1" smtClean="0">
                <a:solidFill>
                  <a:schemeClr val="accent6">
                    <a:lumMod val="75000"/>
                  </a:schemeClr>
                </a:solidFill>
              </a:rPr>
              <a:t>завяжаш </a:t>
            </a:r>
            <a:endParaRPr lang="ru-RU" sz="26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ru-RU" sz="2600" i="1" dirty="0" smtClean="0">
                <a:solidFill>
                  <a:srgbClr val="002060"/>
                </a:solidFill>
              </a:rPr>
              <a:t>2</a:t>
            </a:r>
            <a:r>
              <a:rPr lang="ru-RU" sz="2600" i="1" dirty="0">
                <a:solidFill>
                  <a:srgbClr val="002060"/>
                </a:solidFill>
              </a:rPr>
              <a:t>. </a:t>
            </a:r>
            <a:r>
              <a:rPr lang="ru-RU" sz="2600" i="1" dirty="0" err="1">
                <a:solidFill>
                  <a:srgbClr val="002060"/>
                </a:solidFill>
              </a:rPr>
              <a:t>Слухай</a:t>
            </a:r>
            <a:r>
              <a:rPr lang="ru-RU" sz="2600" i="1" dirty="0">
                <a:solidFill>
                  <a:srgbClr val="002060"/>
                </a:solidFill>
              </a:rPr>
              <a:t> </a:t>
            </a:r>
            <a:r>
              <a:rPr lang="ru-RU" sz="2600" i="1" dirty="0" err="1" smtClean="0">
                <a:solidFill>
                  <a:srgbClr val="002060"/>
                </a:solidFill>
              </a:rPr>
              <a:t>многа</a:t>
            </a:r>
            <a:r>
              <a:rPr lang="ru-RU" sz="2600" i="1" dirty="0" smtClean="0">
                <a:solidFill>
                  <a:srgbClr val="002060"/>
                </a:solidFill>
              </a:rPr>
              <a:t>,                        </a:t>
            </a:r>
            <a:r>
              <a:rPr lang="ru-RU" sz="2600" i="1" dirty="0" smtClean="0">
                <a:solidFill>
                  <a:schemeClr val="accent6">
                    <a:lumMod val="75000"/>
                  </a:schemeClr>
                </a:solidFill>
              </a:rPr>
              <a:t>зерня </a:t>
            </a:r>
            <a:r>
              <a:rPr lang="ru-RU" sz="2600" i="1" dirty="0">
                <a:solidFill>
                  <a:schemeClr val="accent6">
                    <a:lumMod val="75000"/>
                  </a:schemeClr>
                </a:solidFill>
              </a:rPr>
              <a:t>не </a:t>
            </a:r>
            <a:r>
              <a:rPr lang="ru-RU" sz="2600" i="1" dirty="0" err="1">
                <a:solidFill>
                  <a:schemeClr val="accent6">
                    <a:lumMod val="75000"/>
                  </a:schemeClr>
                </a:solidFill>
              </a:rPr>
              <a:t>з’ясі</a:t>
            </a:r>
            <a:r>
              <a:rPr lang="ru-RU" sz="2600" i="1" dirty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sz="26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600" i="1" dirty="0" smtClean="0">
                <a:solidFill>
                  <a:srgbClr val="002060"/>
                </a:solidFill>
              </a:rPr>
              <a:t>3. У добрую </a:t>
            </a:r>
            <a:r>
              <a:rPr lang="ru-RU" sz="2600" i="1" dirty="0" err="1" smtClean="0">
                <a:solidFill>
                  <a:srgbClr val="002060"/>
                </a:solidFill>
              </a:rPr>
              <a:t>часіну</a:t>
            </a:r>
            <a:r>
              <a:rPr lang="ru-RU" sz="2600" i="1" dirty="0" smtClean="0">
                <a:solidFill>
                  <a:srgbClr val="002060"/>
                </a:solidFill>
              </a:rPr>
              <a:t> </a:t>
            </a:r>
            <a:r>
              <a:rPr lang="ru-RU" sz="2600" i="1" dirty="0" err="1" smtClean="0">
                <a:solidFill>
                  <a:srgbClr val="002060"/>
                </a:solidFill>
              </a:rPr>
              <a:t>сказаць</a:t>
            </a:r>
            <a:r>
              <a:rPr lang="ru-RU" sz="2600" i="1" dirty="0" smtClean="0">
                <a:solidFill>
                  <a:srgbClr val="002060"/>
                </a:solidFill>
              </a:rPr>
              <a:t>,           </a:t>
            </a:r>
            <a:r>
              <a:rPr lang="ru-RU" sz="2600" i="1" dirty="0" smtClean="0">
                <a:solidFill>
                  <a:schemeClr val="accent6">
                    <a:lumMod val="75000"/>
                  </a:schemeClr>
                </a:solidFill>
              </a:rPr>
              <a:t>дык </a:t>
            </a:r>
            <a:r>
              <a:rPr lang="ru-RU" sz="2600" i="1" dirty="0">
                <a:solidFill>
                  <a:schemeClr val="accent6">
                    <a:lumMod val="75000"/>
                  </a:schemeClr>
                </a:solidFill>
              </a:rPr>
              <a:t>у </a:t>
            </a:r>
            <a:r>
              <a:rPr lang="ru-RU" sz="2600" i="1" dirty="0" err="1">
                <a:solidFill>
                  <a:schemeClr val="accent6">
                    <a:lumMod val="75000"/>
                  </a:schemeClr>
                </a:solidFill>
              </a:rPr>
              <a:t>кніжцы</a:t>
            </a:r>
            <a:r>
              <a:rPr lang="ru-RU" sz="26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600" i="1" dirty="0" err="1">
                <a:solidFill>
                  <a:schemeClr val="accent6">
                    <a:lumMod val="75000"/>
                  </a:schemeClr>
                </a:solidFill>
              </a:rPr>
              <a:t>знайду</a:t>
            </a:r>
            <a:r>
              <a:rPr lang="ru-RU" sz="2600" i="1" dirty="0">
                <a:solidFill>
                  <a:srgbClr val="002060"/>
                </a:solidFill>
              </a:rPr>
              <a:t>.</a:t>
            </a:r>
            <a:endParaRPr lang="ru-RU" sz="2600" dirty="0">
              <a:solidFill>
                <a:srgbClr val="002060"/>
              </a:solidFill>
            </a:endParaRPr>
          </a:p>
          <a:p>
            <a:r>
              <a:rPr lang="ru-RU" sz="2600" i="1" dirty="0" smtClean="0">
                <a:solidFill>
                  <a:srgbClr val="002060"/>
                </a:solidFill>
              </a:rPr>
              <a:t>4</a:t>
            </a:r>
            <a:r>
              <a:rPr lang="ru-RU" sz="2600" i="1" dirty="0">
                <a:solidFill>
                  <a:srgbClr val="002060"/>
                </a:solidFill>
              </a:rPr>
              <a:t>. </a:t>
            </a:r>
            <a:r>
              <a:rPr lang="ru-RU" sz="2600" i="1" dirty="0" err="1">
                <a:solidFill>
                  <a:srgbClr val="002060"/>
                </a:solidFill>
              </a:rPr>
              <a:t>Адною</a:t>
            </a:r>
            <a:r>
              <a:rPr lang="ru-RU" sz="2600" i="1" dirty="0">
                <a:solidFill>
                  <a:srgbClr val="002060"/>
                </a:solidFill>
              </a:rPr>
              <a:t> </a:t>
            </a:r>
            <a:r>
              <a:rPr lang="ru-RU" sz="2600" i="1" dirty="0" smtClean="0">
                <a:solidFill>
                  <a:srgbClr val="002060"/>
                </a:solidFill>
              </a:rPr>
              <a:t>рукою                                 </a:t>
            </a:r>
            <a:r>
              <a:rPr lang="ru-RU" sz="2600" i="1" dirty="0" err="1">
                <a:solidFill>
                  <a:schemeClr val="accent6">
                    <a:lumMod val="75000"/>
                  </a:schemeClr>
                </a:solidFill>
              </a:rPr>
              <a:t>чужым</a:t>
            </a:r>
            <a:r>
              <a:rPr lang="ru-RU" sz="2600" i="1" dirty="0">
                <a:solidFill>
                  <a:schemeClr val="accent6">
                    <a:lumMod val="75000"/>
                  </a:schemeClr>
                </a:solidFill>
              </a:rPr>
              <a:t> не </a:t>
            </a:r>
            <a:r>
              <a:rPr lang="ru-RU" sz="2600" i="1" dirty="0" err="1">
                <a:solidFill>
                  <a:schemeClr val="accent6">
                    <a:lumMod val="75000"/>
                  </a:schemeClr>
                </a:solidFill>
              </a:rPr>
              <a:t>зловіш</a:t>
            </a:r>
            <a:r>
              <a:rPr lang="ru-RU" sz="2600" i="1" dirty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sz="26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2600" dirty="0">
              <a:solidFill>
                <a:srgbClr val="002060"/>
              </a:solidFill>
            </a:endParaRPr>
          </a:p>
          <a:p>
            <a:r>
              <a:rPr lang="ru-RU" sz="2600" i="1" dirty="0">
                <a:solidFill>
                  <a:srgbClr val="002060"/>
                </a:solidFill>
              </a:rPr>
              <a:t>5. </a:t>
            </a:r>
            <a:r>
              <a:rPr lang="ru-RU" sz="2600" i="1" dirty="0" err="1">
                <a:solidFill>
                  <a:srgbClr val="002060"/>
                </a:solidFill>
              </a:rPr>
              <a:t>Дзе</a:t>
            </a:r>
            <a:r>
              <a:rPr lang="ru-RU" sz="2600" i="1" dirty="0">
                <a:solidFill>
                  <a:srgbClr val="002060"/>
                </a:solidFill>
              </a:rPr>
              <a:t> </a:t>
            </a:r>
            <a:r>
              <a:rPr lang="ru-RU" sz="2600" i="1" dirty="0" err="1">
                <a:solidFill>
                  <a:srgbClr val="002060"/>
                </a:solidFill>
              </a:rPr>
              <a:t>розумам</a:t>
            </a:r>
            <a:r>
              <a:rPr lang="ru-RU" sz="2600" i="1" dirty="0">
                <a:solidFill>
                  <a:srgbClr val="002060"/>
                </a:solidFill>
              </a:rPr>
              <a:t> не </a:t>
            </a:r>
            <a:r>
              <a:rPr lang="ru-RU" sz="2600" i="1" dirty="0" err="1">
                <a:solidFill>
                  <a:srgbClr val="002060"/>
                </a:solidFill>
              </a:rPr>
              <a:t>дайду</a:t>
            </a:r>
            <a:r>
              <a:rPr lang="ru-RU" sz="2600" i="1" dirty="0">
                <a:solidFill>
                  <a:srgbClr val="002060"/>
                </a:solidFill>
              </a:rPr>
              <a:t>, </a:t>
            </a:r>
            <a:r>
              <a:rPr lang="ru-RU" sz="2600" i="1" dirty="0" smtClean="0">
                <a:solidFill>
                  <a:srgbClr val="002060"/>
                </a:solidFill>
              </a:rPr>
              <a:t>               </a:t>
            </a:r>
            <a:r>
              <a:rPr lang="ru-RU" sz="2600" i="1" dirty="0" err="1" smtClean="0">
                <a:solidFill>
                  <a:schemeClr val="accent6">
                    <a:lumMod val="75000"/>
                  </a:schemeClr>
                </a:solidFill>
              </a:rPr>
              <a:t>гаспадыня</a:t>
            </a:r>
            <a:r>
              <a:rPr lang="ru-RU" sz="260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600" i="1" dirty="0">
                <a:solidFill>
                  <a:schemeClr val="accent6">
                    <a:lumMod val="75000"/>
                  </a:schemeClr>
                </a:solidFill>
              </a:rPr>
              <a:t>за </a:t>
            </a:r>
            <a:r>
              <a:rPr lang="ru-RU" sz="2600" i="1" dirty="0" err="1">
                <a:solidFill>
                  <a:schemeClr val="accent6">
                    <a:lumMod val="75000"/>
                  </a:schemeClr>
                </a:solidFill>
              </a:rPr>
              <a:t>пірог</a:t>
            </a:r>
            <a:r>
              <a:rPr lang="ru-RU" sz="2600" i="1" dirty="0">
                <a:solidFill>
                  <a:srgbClr val="002060"/>
                </a:solidFill>
              </a:rPr>
              <a:t>.</a:t>
            </a:r>
            <a:endParaRPr lang="ru-RU" sz="2600" dirty="0">
              <a:solidFill>
                <a:srgbClr val="002060"/>
              </a:solidFill>
            </a:endParaRPr>
          </a:p>
          <a:p>
            <a:r>
              <a:rPr lang="ru-RU" sz="2600" i="1" dirty="0" smtClean="0">
                <a:solidFill>
                  <a:srgbClr val="002060"/>
                </a:solidFill>
              </a:rPr>
              <a:t>6</a:t>
            </a:r>
            <a:r>
              <a:rPr lang="ru-RU" sz="2600" i="1" dirty="0">
                <a:solidFill>
                  <a:srgbClr val="002060"/>
                </a:solidFill>
              </a:rPr>
              <a:t>. Новых </a:t>
            </a:r>
            <a:r>
              <a:rPr lang="ru-RU" sz="2600" i="1" dirty="0" err="1">
                <a:solidFill>
                  <a:srgbClr val="002060"/>
                </a:solidFill>
              </a:rPr>
              <a:t>сяброў</a:t>
            </a:r>
            <a:r>
              <a:rPr lang="ru-RU" sz="2600" i="1" dirty="0">
                <a:solidFill>
                  <a:srgbClr val="002060"/>
                </a:solidFill>
              </a:rPr>
              <a:t> </a:t>
            </a:r>
            <a:r>
              <a:rPr lang="ru-RU" sz="2600" i="1" dirty="0" err="1">
                <a:solidFill>
                  <a:srgbClr val="002060"/>
                </a:solidFill>
              </a:rPr>
              <a:t>нажывай</a:t>
            </a:r>
            <a:r>
              <a:rPr lang="ru-RU" sz="2600" i="1" dirty="0" smtClean="0">
                <a:solidFill>
                  <a:srgbClr val="002060"/>
                </a:solidFill>
              </a:rPr>
              <a:t>,.            </a:t>
            </a:r>
            <a:r>
              <a:rPr lang="ru-RU" sz="2600" i="1" dirty="0" smtClean="0">
                <a:solidFill>
                  <a:schemeClr val="accent6">
                    <a:lumMod val="75000"/>
                  </a:schemeClr>
                </a:solidFill>
              </a:rPr>
              <a:t>а </a:t>
            </a:r>
            <a:r>
              <a:rPr lang="ru-RU" sz="2600" i="1" dirty="0" err="1">
                <a:solidFill>
                  <a:schemeClr val="accent6">
                    <a:lumMod val="75000"/>
                  </a:schemeClr>
                </a:solidFill>
              </a:rPr>
              <a:t>сані</a:t>
            </a:r>
            <a:r>
              <a:rPr lang="ru-RU" sz="2600" i="1" dirty="0">
                <a:solidFill>
                  <a:schemeClr val="accent6">
                    <a:lumMod val="75000"/>
                  </a:schemeClr>
                </a:solidFill>
              </a:rPr>
              <a:t> летам.</a:t>
            </a:r>
            <a:endParaRPr lang="ru-RU" sz="26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2600" dirty="0">
              <a:solidFill>
                <a:srgbClr val="002060"/>
              </a:solidFill>
            </a:endParaRPr>
          </a:p>
          <a:p>
            <a:r>
              <a:rPr lang="ru-RU" sz="2600" i="1" dirty="0">
                <a:solidFill>
                  <a:srgbClr val="002060"/>
                </a:solidFill>
              </a:rPr>
              <a:t>7. </a:t>
            </a:r>
            <a:r>
              <a:rPr lang="ru-RU" sz="2600" i="1" dirty="0" err="1">
                <a:solidFill>
                  <a:srgbClr val="002060"/>
                </a:solidFill>
              </a:rPr>
              <a:t>Ладзь</a:t>
            </a:r>
            <a:r>
              <a:rPr lang="ru-RU" sz="2600" i="1" dirty="0">
                <a:solidFill>
                  <a:srgbClr val="002060"/>
                </a:solidFill>
              </a:rPr>
              <a:t> </a:t>
            </a:r>
            <a:r>
              <a:rPr lang="ru-RU" sz="2600" i="1" dirty="0" err="1">
                <a:solidFill>
                  <a:srgbClr val="002060"/>
                </a:solidFill>
              </a:rPr>
              <a:t>калёсы</a:t>
            </a:r>
            <a:r>
              <a:rPr lang="ru-RU" sz="2600" i="1" dirty="0">
                <a:solidFill>
                  <a:srgbClr val="002060"/>
                </a:solidFill>
              </a:rPr>
              <a:t> </a:t>
            </a:r>
            <a:r>
              <a:rPr lang="ru-RU" sz="2600" i="1" dirty="0" err="1">
                <a:solidFill>
                  <a:srgbClr val="002060"/>
                </a:solidFill>
              </a:rPr>
              <a:t>зімой</a:t>
            </a:r>
            <a:r>
              <a:rPr lang="ru-RU" sz="2600" i="1" dirty="0">
                <a:solidFill>
                  <a:srgbClr val="002060"/>
                </a:solidFill>
              </a:rPr>
              <a:t>, </a:t>
            </a:r>
            <a:r>
              <a:rPr lang="ru-RU" sz="2600" i="1" dirty="0" smtClean="0">
                <a:solidFill>
                  <a:srgbClr val="002060"/>
                </a:solidFill>
              </a:rPr>
              <a:t>                   </a:t>
            </a:r>
            <a:r>
              <a:rPr lang="ru-RU" sz="2600" i="1" dirty="0" smtClean="0">
                <a:solidFill>
                  <a:schemeClr val="accent6">
                    <a:lumMod val="75000"/>
                  </a:schemeClr>
                </a:solidFill>
              </a:rPr>
              <a:t>а </a:t>
            </a:r>
            <a:r>
              <a:rPr lang="ru-RU" sz="2600" i="1" dirty="0" err="1">
                <a:solidFill>
                  <a:schemeClr val="accent6">
                    <a:lumMod val="75000"/>
                  </a:schemeClr>
                </a:solidFill>
              </a:rPr>
              <a:t>гавары</a:t>
            </a:r>
            <a:r>
              <a:rPr lang="ru-RU" sz="2600" i="1" dirty="0">
                <a:solidFill>
                  <a:schemeClr val="accent6">
                    <a:lumMod val="75000"/>
                  </a:schemeClr>
                </a:solidFill>
              </a:rPr>
              <a:t> мала.</a:t>
            </a:r>
            <a:endParaRPr lang="ru-RU" sz="26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600" i="1" dirty="0" smtClean="0">
                <a:solidFill>
                  <a:srgbClr val="002060"/>
                </a:solidFill>
              </a:rPr>
              <a:t>8</a:t>
            </a:r>
            <a:r>
              <a:rPr lang="ru-RU" sz="2600" i="1" dirty="0">
                <a:solidFill>
                  <a:srgbClr val="002060"/>
                </a:solidFill>
              </a:rPr>
              <a:t>. </a:t>
            </a:r>
            <a:r>
              <a:rPr lang="ru-RU" sz="2600" i="1" dirty="0" err="1">
                <a:solidFill>
                  <a:srgbClr val="002060"/>
                </a:solidFill>
              </a:rPr>
              <a:t>Лепей</a:t>
            </a:r>
            <a:r>
              <a:rPr lang="ru-RU" sz="2600" i="1" dirty="0">
                <a:solidFill>
                  <a:srgbClr val="002060"/>
                </a:solidFill>
              </a:rPr>
              <a:t> </a:t>
            </a:r>
            <a:r>
              <a:rPr lang="ru-RU" sz="2600" i="1" dirty="0" err="1">
                <a:solidFill>
                  <a:srgbClr val="002060"/>
                </a:solidFill>
              </a:rPr>
              <a:t>мець</a:t>
            </a:r>
            <a:r>
              <a:rPr lang="ru-RU" sz="2600" i="1" dirty="0">
                <a:solidFill>
                  <a:srgbClr val="002060"/>
                </a:solidFill>
              </a:rPr>
              <a:t> </a:t>
            </a:r>
            <a:r>
              <a:rPr lang="ru-RU" sz="2600" i="1" dirty="0" err="1">
                <a:solidFill>
                  <a:srgbClr val="002060"/>
                </a:solidFill>
              </a:rPr>
              <a:t>вераб’я</a:t>
            </a:r>
            <a:r>
              <a:rPr lang="ru-RU" sz="2600" i="1" dirty="0">
                <a:solidFill>
                  <a:srgbClr val="002060"/>
                </a:solidFill>
              </a:rPr>
              <a:t> ў </a:t>
            </a:r>
            <a:r>
              <a:rPr lang="ru-RU" sz="2600" i="1" dirty="0" err="1">
                <a:solidFill>
                  <a:srgbClr val="002060"/>
                </a:solidFill>
              </a:rPr>
              <a:t>руцэ</a:t>
            </a:r>
            <a:r>
              <a:rPr lang="ru-RU" sz="2600" i="1" dirty="0" smtClean="0">
                <a:solidFill>
                  <a:srgbClr val="002060"/>
                </a:solidFill>
              </a:rPr>
              <a:t>,       </a:t>
            </a:r>
            <a:r>
              <a:rPr lang="ru-RU" sz="2600" i="1" dirty="0" err="1">
                <a:solidFill>
                  <a:schemeClr val="accent6">
                    <a:lumMod val="75000"/>
                  </a:schemeClr>
                </a:solidFill>
              </a:rPr>
              <a:t>чым</a:t>
            </a:r>
            <a:r>
              <a:rPr lang="ru-RU" sz="26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600" i="1" dirty="0" err="1">
                <a:solidFill>
                  <a:schemeClr val="accent6">
                    <a:lumMod val="75000"/>
                  </a:schemeClr>
                </a:solidFill>
              </a:rPr>
              <a:t>арла</a:t>
            </a:r>
            <a:r>
              <a:rPr lang="ru-RU" sz="2600" i="1" dirty="0">
                <a:solidFill>
                  <a:schemeClr val="accent6">
                    <a:lumMod val="75000"/>
                  </a:schemeClr>
                </a:solidFill>
              </a:rPr>
              <a:t> на суку.</a:t>
            </a:r>
            <a:endParaRPr lang="ru-RU" sz="26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600" i="1" dirty="0">
                <a:solidFill>
                  <a:srgbClr val="002060"/>
                </a:solidFill>
              </a:rPr>
              <a:t>9. Не </a:t>
            </a:r>
            <a:r>
              <a:rPr lang="ru-RU" sz="2600" i="1" dirty="0" err="1">
                <a:solidFill>
                  <a:srgbClr val="002060"/>
                </a:solidFill>
              </a:rPr>
              <a:t>раскусіўшы</a:t>
            </a:r>
            <a:r>
              <a:rPr lang="ru-RU" sz="2600" i="1" dirty="0">
                <a:solidFill>
                  <a:srgbClr val="002060"/>
                </a:solidFill>
              </a:rPr>
              <a:t> </a:t>
            </a:r>
            <a:r>
              <a:rPr lang="ru-RU" sz="2600" i="1" dirty="0" err="1">
                <a:solidFill>
                  <a:srgbClr val="002060"/>
                </a:solidFill>
              </a:rPr>
              <a:t>арэх</a:t>
            </a:r>
            <a:r>
              <a:rPr lang="ru-RU" sz="2600" i="1" dirty="0" smtClean="0">
                <a:solidFill>
                  <a:schemeClr val="accent6">
                    <a:lumMod val="75000"/>
                  </a:schemeClr>
                </a:solidFill>
              </a:rPr>
              <a:t>,                    а </a:t>
            </a:r>
            <a:r>
              <a:rPr lang="ru-RU" sz="2600" i="1" dirty="0">
                <a:solidFill>
                  <a:schemeClr val="accent6">
                    <a:lumMod val="75000"/>
                  </a:schemeClr>
                </a:solidFill>
              </a:rPr>
              <a:t>ў </a:t>
            </a:r>
            <a:r>
              <a:rPr lang="ru-RU" sz="2600" i="1" dirty="0" err="1">
                <a:solidFill>
                  <a:schemeClr val="accent6">
                    <a:lumMod val="75000"/>
                  </a:schemeClr>
                </a:solidFill>
              </a:rPr>
              <a:t>ліхую</a:t>
            </a:r>
            <a:r>
              <a:rPr lang="ru-RU" sz="26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600" i="1" dirty="0" err="1">
                <a:solidFill>
                  <a:schemeClr val="accent6">
                    <a:lumMod val="75000"/>
                  </a:schemeClr>
                </a:solidFill>
              </a:rPr>
              <a:t>прамаўчаць</a:t>
            </a:r>
            <a:r>
              <a:rPr lang="ru-RU" sz="2600" i="1" dirty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sz="26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26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600" i="1" dirty="0" smtClean="0">
                <a:solidFill>
                  <a:srgbClr val="002060"/>
                </a:solidFill>
              </a:rPr>
              <a:t>10</a:t>
            </a:r>
            <a:r>
              <a:rPr lang="ru-RU" sz="2600" i="1" dirty="0">
                <a:solidFill>
                  <a:srgbClr val="002060"/>
                </a:solidFill>
              </a:rPr>
              <a:t>. </a:t>
            </a:r>
            <a:r>
              <a:rPr lang="ru-RU" sz="2600" i="1" dirty="0" err="1">
                <a:solidFill>
                  <a:srgbClr val="002060"/>
                </a:solidFill>
              </a:rPr>
              <a:t>Госць</a:t>
            </a:r>
            <a:r>
              <a:rPr lang="ru-RU" sz="2600" i="1" dirty="0">
                <a:solidFill>
                  <a:srgbClr val="002060"/>
                </a:solidFill>
              </a:rPr>
              <a:t> на </a:t>
            </a:r>
            <a:r>
              <a:rPr lang="ru-RU" sz="2600" i="1" dirty="0" err="1">
                <a:solidFill>
                  <a:srgbClr val="002060"/>
                </a:solidFill>
              </a:rPr>
              <a:t>парог</a:t>
            </a:r>
            <a:r>
              <a:rPr lang="ru-RU" sz="2600" i="1" dirty="0">
                <a:solidFill>
                  <a:srgbClr val="002060"/>
                </a:solidFill>
              </a:rPr>
              <a:t> – </a:t>
            </a:r>
            <a:r>
              <a:rPr lang="ru-RU" sz="2600" i="1" dirty="0" smtClean="0">
                <a:solidFill>
                  <a:srgbClr val="002060"/>
                </a:solidFill>
              </a:rPr>
              <a:t>                         </a:t>
            </a:r>
            <a:r>
              <a:rPr lang="ru-RU" sz="2600" i="1" dirty="0" smtClean="0">
                <a:solidFill>
                  <a:schemeClr val="accent6">
                    <a:lumMod val="75000"/>
                  </a:schemeClr>
                </a:solidFill>
              </a:rPr>
              <a:t>але </a:t>
            </a:r>
            <a:r>
              <a:rPr lang="ru-RU" sz="2600" i="1" dirty="0">
                <a:solidFill>
                  <a:schemeClr val="accent6">
                    <a:lumMod val="75000"/>
                  </a:schemeClr>
                </a:solidFill>
              </a:rPr>
              <a:t>старых не </a:t>
            </a:r>
            <a:r>
              <a:rPr lang="ru-RU" sz="2600" i="1" dirty="0" smtClean="0">
                <a:solidFill>
                  <a:schemeClr val="accent6">
                    <a:lumMod val="75000"/>
                  </a:schemeClr>
                </a:solidFill>
              </a:rPr>
              <a:t>забывай</a:t>
            </a:r>
            <a:endParaRPr lang="ru-RU" sz="2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23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60648"/>
            <a:ext cx="7848872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3. Конкурс “</a:t>
            </a:r>
            <a:r>
              <a:rPr lang="ru-RU" sz="4000" dirty="0" err="1">
                <a:solidFill>
                  <a:srgbClr val="FF0000"/>
                </a:solidFill>
              </a:rPr>
              <a:t>Словы-змейкі</a:t>
            </a:r>
            <a:r>
              <a:rPr lang="ru-RU" sz="4000" dirty="0">
                <a:solidFill>
                  <a:srgbClr val="FF0000"/>
                </a:solidFill>
              </a:rPr>
              <a:t>”</a:t>
            </a:r>
          </a:p>
          <a:p>
            <a:pPr algn="ctr"/>
            <a:r>
              <a:rPr lang="ru-RU" sz="3200" dirty="0" smtClean="0"/>
              <a:t> </a:t>
            </a:r>
            <a:r>
              <a:rPr lang="ru-RU" sz="3200" dirty="0" err="1"/>
              <a:t>У</a:t>
            </a:r>
            <a:r>
              <a:rPr lang="ru-RU" sz="3200" dirty="0" err="1" smtClean="0"/>
              <a:t>мовы</a:t>
            </a:r>
            <a:r>
              <a:rPr lang="ru-RU" sz="3200" dirty="0" smtClean="0"/>
              <a:t> </a:t>
            </a:r>
            <a:r>
              <a:rPr lang="ru-RU" sz="3200" dirty="0" err="1"/>
              <a:t>гэтага</a:t>
            </a:r>
            <a:r>
              <a:rPr lang="ru-RU" sz="3200" dirty="0"/>
              <a:t> конкурсу </a:t>
            </a:r>
            <a:r>
              <a:rPr lang="ru-RU" sz="3200" dirty="0" err="1"/>
              <a:t>такія</a:t>
            </a:r>
            <a:r>
              <a:rPr lang="ru-RU" sz="3200" dirty="0"/>
              <a:t>: </a:t>
            </a:r>
            <a:r>
              <a:rPr lang="ru-RU" sz="3200" dirty="0" err="1"/>
              <a:t>першы</a:t>
            </a:r>
            <a:r>
              <a:rPr lang="ru-RU" sz="3200" dirty="0"/>
              <a:t> член </a:t>
            </a:r>
            <a:r>
              <a:rPr lang="ru-RU" sz="3200" dirty="0" err="1"/>
              <a:t>каманды</a:t>
            </a:r>
            <a:r>
              <a:rPr lang="ru-RU" sz="3200" dirty="0"/>
              <a:t> </a:t>
            </a:r>
            <a:r>
              <a:rPr lang="ru-RU" sz="3200" dirty="0" err="1"/>
              <a:t>запісвае</a:t>
            </a:r>
            <a:r>
              <a:rPr lang="ru-RU" sz="3200" dirty="0"/>
              <a:t> на</a:t>
            </a:r>
          </a:p>
          <a:p>
            <a:pPr algn="ctr"/>
            <a:r>
              <a:rPr lang="ru-RU" sz="3200" dirty="0" err="1"/>
              <a:t>лісце</a:t>
            </a:r>
            <a:r>
              <a:rPr lang="ru-RU" sz="3200" dirty="0"/>
              <a:t> </a:t>
            </a:r>
            <a:r>
              <a:rPr lang="ru-RU" sz="3200" dirty="0" err="1"/>
              <a:t>паперы</a:t>
            </a:r>
            <a:r>
              <a:rPr lang="ru-RU" sz="3200" dirty="0"/>
              <a:t> любое слова, </a:t>
            </a:r>
            <a:r>
              <a:rPr lang="ru-RU" sz="3200" dirty="0" err="1"/>
              <a:t>якое</a:t>
            </a:r>
            <a:r>
              <a:rPr lang="ru-RU" sz="3200" dirty="0"/>
              <a:t> </a:t>
            </a:r>
            <a:r>
              <a:rPr lang="ru-RU" sz="3200" dirty="0" err="1"/>
              <a:t>з’яўляецца</a:t>
            </a:r>
            <a:r>
              <a:rPr lang="ru-RU" sz="3200" dirty="0"/>
              <a:t> </a:t>
            </a:r>
            <a:r>
              <a:rPr lang="ru-RU" sz="3200" dirty="0" err="1"/>
              <a:t>адушаўлёным</a:t>
            </a:r>
            <a:r>
              <a:rPr lang="ru-RU" sz="3200" dirty="0"/>
              <a:t> </a:t>
            </a:r>
            <a:r>
              <a:rPr lang="ru-RU" sz="3200" dirty="0" err="1"/>
              <a:t>назоўнікам</a:t>
            </a:r>
            <a:r>
              <a:rPr lang="ru-RU" sz="3200" dirty="0"/>
              <a:t>. </a:t>
            </a:r>
            <a:r>
              <a:rPr lang="ru-RU" sz="3200" dirty="0" err="1"/>
              <a:t>Затым</a:t>
            </a:r>
            <a:endParaRPr lang="ru-RU" sz="3200" dirty="0"/>
          </a:p>
          <a:p>
            <a:pPr algn="ctr"/>
            <a:r>
              <a:rPr lang="ru-RU" sz="3200" dirty="0" err="1"/>
              <a:t>перадае</a:t>
            </a:r>
            <a:r>
              <a:rPr lang="ru-RU" sz="3200" dirty="0"/>
              <a:t> </a:t>
            </a:r>
            <a:r>
              <a:rPr lang="ru-RU" sz="3200" dirty="0" err="1"/>
              <a:t>лісток</a:t>
            </a:r>
            <a:r>
              <a:rPr lang="ru-RU" sz="3200" dirty="0"/>
              <a:t> </a:t>
            </a:r>
            <a:r>
              <a:rPr lang="ru-RU" sz="3200" dirty="0" err="1"/>
              <a:t>наступнаму</a:t>
            </a:r>
            <a:r>
              <a:rPr lang="ru-RU" sz="3200" dirty="0"/>
              <a:t> члену </a:t>
            </a:r>
            <a:r>
              <a:rPr lang="ru-RU" sz="3200" dirty="0" err="1"/>
              <a:t>каманды</a:t>
            </a:r>
            <a:r>
              <a:rPr lang="ru-RU" sz="3200" dirty="0"/>
              <a:t>, </a:t>
            </a:r>
            <a:r>
              <a:rPr lang="ru-RU" sz="3200" dirty="0" err="1"/>
              <a:t>які</a:t>
            </a:r>
            <a:r>
              <a:rPr lang="ru-RU" sz="3200" dirty="0"/>
              <a:t> </a:t>
            </a:r>
            <a:r>
              <a:rPr lang="ru-RU" sz="3200" dirty="0" err="1"/>
              <a:t>прыдумвае</a:t>
            </a:r>
            <a:r>
              <a:rPr lang="ru-RU" sz="3200" dirty="0"/>
              <a:t> слова, </a:t>
            </a:r>
            <a:r>
              <a:rPr lang="ru-RU" sz="3200" dirty="0" err="1"/>
              <a:t>што</a:t>
            </a:r>
            <a:endParaRPr lang="ru-RU" sz="3200" dirty="0"/>
          </a:p>
          <a:p>
            <a:pPr algn="ctr"/>
            <a:r>
              <a:rPr lang="ru-RU" sz="3200" dirty="0" err="1"/>
              <a:t>пачынаецца</a:t>
            </a:r>
            <a:r>
              <a:rPr lang="ru-RU" sz="3200" dirty="0"/>
              <a:t> з </a:t>
            </a:r>
            <a:r>
              <a:rPr lang="ru-RU" sz="3200" dirty="0" err="1"/>
              <a:t>апошняй</a:t>
            </a:r>
            <a:r>
              <a:rPr lang="ru-RU" sz="3200" dirty="0"/>
              <a:t> </a:t>
            </a:r>
            <a:r>
              <a:rPr lang="ru-RU" sz="3200" dirty="0" err="1"/>
              <a:t>літары</a:t>
            </a:r>
            <a:r>
              <a:rPr lang="ru-RU" sz="3200" dirty="0"/>
              <a:t> </a:t>
            </a:r>
            <a:r>
              <a:rPr lang="ru-RU" sz="3200" dirty="0" err="1"/>
              <a:t>папярэдняга</a:t>
            </a:r>
            <a:r>
              <a:rPr lang="ru-RU" sz="3200" dirty="0"/>
              <a:t> (</a:t>
            </a:r>
            <a:r>
              <a:rPr lang="ru-RU" sz="3200" dirty="0" err="1"/>
              <a:t>словы</a:t>
            </a:r>
            <a:r>
              <a:rPr lang="ru-RU" sz="3200" dirty="0"/>
              <a:t> не </a:t>
            </a:r>
            <a:r>
              <a:rPr lang="ru-RU" sz="3200" dirty="0" err="1"/>
              <a:t>павінны</a:t>
            </a:r>
            <a:r>
              <a:rPr lang="ru-RU" sz="3200" dirty="0"/>
              <a:t> </a:t>
            </a:r>
            <a:r>
              <a:rPr lang="ru-RU" sz="3200" dirty="0" err="1"/>
              <a:t>паўтарацца</a:t>
            </a:r>
            <a:r>
              <a:rPr lang="ru-RU" sz="3200" dirty="0"/>
              <a:t>).</a:t>
            </a:r>
          </a:p>
          <a:p>
            <a:pPr algn="ctr"/>
            <a:r>
              <a:rPr lang="ru-RU" sz="3200" dirty="0" err="1"/>
              <a:t>Даецца</a:t>
            </a:r>
            <a:r>
              <a:rPr lang="ru-RU" sz="3200" dirty="0"/>
              <a:t> на конкурс </a:t>
            </a:r>
            <a:r>
              <a:rPr lang="ru-RU" sz="3200" dirty="0" smtClean="0"/>
              <a:t>2 </a:t>
            </a:r>
            <a:r>
              <a:rPr lang="ru-RU" sz="3200" dirty="0" err="1" smtClean="0"/>
              <a:t>хвіліны</a:t>
            </a:r>
            <a:r>
              <a:rPr lang="ru-RU" sz="3200" dirty="0"/>
              <a:t>. </a:t>
            </a:r>
            <a:r>
              <a:rPr lang="ru-RU" sz="3200" dirty="0" err="1"/>
              <a:t>Пераможа</a:t>
            </a:r>
            <a:r>
              <a:rPr lang="ru-RU" sz="3200" dirty="0"/>
              <a:t> тая </a:t>
            </a:r>
            <a:r>
              <a:rPr lang="ru-RU" sz="3200" dirty="0" err="1"/>
              <a:t>каманда</a:t>
            </a:r>
            <a:r>
              <a:rPr lang="ru-RU" sz="3200" dirty="0"/>
              <a:t>, </a:t>
            </a:r>
            <a:r>
              <a:rPr lang="ru-RU" sz="3200" dirty="0" err="1"/>
              <a:t>якае</a:t>
            </a:r>
            <a:r>
              <a:rPr lang="ru-RU" sz="3200" dirty="0"/>
              <a:t> </a:t>
            </a:r>
            <a:r>
              <a:rPr lang="ru-RU" sz="3200" dirty="0" err="1"/>
              <a:t>складзе</a:t>
            </a:r>
            <a:r>
              <a:rPr lang="ru-RU" sz="3200" dirty="0"/>
              <a:t> </a:t>
            </a:r>
            <a:r>
              <a:rPr lang="ru-RU" sz="3200" dirty="0" err="1"/>
              <a:t>даўжэйшую</a:t>
            </a:r>
            <a:endParaRPr lang="ru-RU" sz="3200" dirty="0"/>
          </a:p>
          <a:p>
            <a:pPr algn="ctr"/>
            <a:r>
              <a:rPr lang="ru-RU" sz="3200" dirty="0"/>
              <a:t>змейку.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082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0"/>
            <a:ext cx="56166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4800" dirty="0">
                <a:solidFill>
                  <a:srgbClr val="FF0000"/>
                </a:solidFill>
              </a:rPr>
              <a:t>Гульня з гледачамі</a:t>
            </a:r>
            <a:endParaRPr lang="ru-RU" sz="48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692696"/>
            <a:ext cx="817290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cap="small" dirty="0" err="1">
                <a:solidFill>
                  <a:srgbClr val="002060"/>
                </a:solidFill>
              </a:rPr>
              <a:t>Якi</a:t>
            </a:r>
            <a:r>
              <a:rPr lang="ru-RU" cap="small" dirty="0">
                <a:solidFill>
                  <a:srgbClr val="002060"/>
                </a:solidFill>
              </a:rPr>
              <a:t> </a:t>
            </a:r>
            <a:r>
              <a:rPr lang="ru-RU" cap="small" dirty="0" err="1">
                <a:solidFill>
                  <a:srgbClr val="002060"/>
                </a:solidFill>
              </a:rPr>
              <a:t>браняносец</a:t>
            </a:r>
            <a:r>
              <a:rPr lang="ru-RU" cap="small" dirty="0">
                <a:solidFill>
                  <a:srgbClr val="002060"/>
                </a:solidFill>
              </a:rPr>
              <a:t> </a:t>
            </a:r>
            <a:r>
              <a:rPr lang="ru-RU" cap="small" dirty="0" err="1">
                <a:solidFill>
                  <a:srgbClr val="002060"/>
                </a:solidFill>
              </a:rPr>
              <a:t>нiколi</a:t>
            </a:r>
            <a:r>
              <a:rPr lang="ru-RU" cap="small" dirty="0">
                <a:solidFill>
                  <a:srgbClr val="002060"/>
                </a:solidFill>
              </a:rPr>
              <a:t> не </a:t>
            </a:r>
            <a:r>
              <a:rPr lang="ru-RU" cap="small" dirty="0" err="1">
                <a:solidFill>
                  <a:srgbClr val="002060"/>
                </a:solidFill>
              </a:rPr>
              <a:t>ўдзельнiчае</a:t>
            </a:r>
            <a:r>
              <a:rPr lang="ru-RU" cap="small" dirty="0">
                <a:solidFill>
                  <a:srgbClr val="002060"/>
                </a:solidFill>
              </a:rPr>
              <a:t> ў </a:t>
            </a:r>
            <a:r>
              <a:rPr lang="ru-RU" cap="small" dirty="0" err="1">
                <a:solidFill>
                  <a:srgbClr val="002060"/>
                </a:solidFill>
              </a:rPr>
              <a:t>вайне</a:t>
            </a:r>
            <a:r>
              <a:rPr lang="ru-RU" cap="small" dirty="0">
                <a:solidFill>
                  <a:srgbClr val="002060"/>
                </a:solidFill>
              </a:rPr>
              <a:t>? </a:t>
            </a:r>
            <a:endParaRPr lang="ru-RU" cap="small" dirty="0" smtClean="0">
              <a:solidFill>
                <a:srgbClr val="002060"/>
              </a:solidFill>
            </a:endParaRPr>
          </a:p>
          <a:p>
            <a:pPr lvl="0"/>
            <a:r>
              <a:rPr lang="ru-RU" cap="small" dirty="0" smtClean="0">
                <a:solidFill>
                  <a:srgbClr val="002060"/>
                </a:solidFill>
              </a:rPr>
              <a:t>(</a:t>
            </a:r>
            <a:r>
              <a:rPr lang="ru-RU" cap="small" dirty="0" err="1">
                <a:solidFill>
                  <a:srgbClr val="002060"/>
                </a:solidFill>
              </a:rPr>
              <a:t>Жывёла</a:t>
            </a:r>
            <a:r>
              <a:rPr lang="ru-RU" cap="small" dirty="0">
                <a:solidFill>
                  <a:srgbClr val="002060"/>
                </a:solidFill>
              </a:rPr>
              <a:t>)</a:t>
            </a:r>
          </a:p>
          <a:p>
            <a:pPr lvl="0"/>
            <a:r>
              <a:rPr lang="ru-RU" cap="small" dirty="0" err="1">
                <a:solidFill>
                  <a:srgbClr val="002060"/>
                </a:solidFill>
              </a:rPr>
              <a:t>Якiя</a:t>
            </a:r>
            <a:r>
              <a:rPr lang="ru-RU" cap="small" dirty="0">
                <a:solidFill>
                  <a:srgbClr val="002060"/>
                </a:solidFill>
              </a:rPr>
              <a:t> </a:t>
            </a:r>
            <a:r>
              <a:rPr lang="ru-RU" cap="small" dirty="0" err="1">
                <a:solidFill>
                  <a:srgbClr val="002060"/>
                </a:solidFill>
              </a:rPr>
              <a:t>гукi</a:t>
            </a:r>
            <a:r>
              <a:rPr lang="ru-RU" cap="small" dirty="0">
                <a:solidFill>
                  <a:srgbClr val="002060"/>
                </a:solidFill>
              </a:rPr>
              <a:t> </a:t>
            </a:r>
            <a:r>
              <a:rPr lang="ru-RU" cap="small" dirty="0" err="1">
                <a:solidFill>
                  <a:srgbClr val="002060"/>
                </a:solidFill>
              </a:rPr>
              <a:t>абазначаюцца</a:t>
            </a:r>
            <a:r>
              <a:rPr lang="ru-RU" cap="small" dirty="0">
                <a:solidFill>
                  <a:srgbClr val="002060"/>
                </a:solidFill>
              </a:rPr>
              <a:t> </a:t>
            </a:r>
            <a:r>
              <a:rPr lang="ru-RU" cap="small" dirty="0" err="1">
                <a:solidFill>
                  <a:srgbClr val="002060"/>
                </a:solidFill>
              </a:rPr>
              <a:t>дзвюма</a:t>
            </a:r>
            <a:r>
              <a:rPr lang="ru-RU" cap="small" dirty="0">
                <a:solidFill>
                  <a:srgbClr val="002060"/>
                </a:solidFill>
              </a:rPr>
              <a:t> </a:t>
            </a:r>
            <a:r>
              <a:rPr lang="ru-RU" cap="small" dirty="0" err="1">
                <a:solidFill>
                  <a:srgbClr val="002060"/>
                </a:solidFill>
              </a:rPr>
              <a:t>лiтарамi</a:t>
            </a:r>
            <a:r>
              <a:rPr lang="ru-RU" cap="small" dirty="0">
                <a:solidFill>
                  <a:srgbClr val="002060"/>
                </a:solidFill>
              </a:rPr>
              <a:t>? </a:t>
            </a:r>
            <a:endParaRPr lang="ru-RU" cap="small" dirty="0" smtClean="0">
              <a:solidFill>
                <a:srgbClr val="002060"/>
              </a:solidFill>
            </a:endParaRPr>
          </a:p>
          <a:p>
            <a:pPr lvl="0"/>
            <a:r>
              <a:rPr lang="ru-RU" cap="small" dirty="0" smtClean="0">
                <a:solidFill>
                  <a:srgbClr val="002060"/>
                </a:solidFill>
              </a:rPr>
              <a:t>(</a:t>
            </a:r>
            <a:r>
              <a:rPr lang="ru-RU" cap="small" dirty="0">
                <a:solidFill>
                  <a:srgbClr val="002060"/>
                </a:solidFill>
              </a:rPr>
              <a:t>Д</a:t>
            </a:r>
            <a:r>
              <a:rPr lang="be-BY" cap="small" dirty="0">
                <a:solidFill>
                  <a:srgbClr val="002060"/>
                </a:solidFill>
              </a:rPr>
              <a:t>ж</a:t>
            </a:r>
            <a:r>
              <a:rPr lang="ru-RU" cap="small" dirty="0">
                <a:solidFill>
                  <a:srgbClr val="002060"/>
                </a:solidFill>
              </a:rPr>
              <a:t>, </a:t>
            </a:r>
            <a:r>
              <a:rPr lang="be-BY" cap="small" dirty="0">
                <a:solidFill>
                  <a:srgbClr val="002060"/>
                </a:solidFill>
              </a:rPr>
              <a:t>дз</a:t>
            </a:r>
            <a:r>
              <a:rPr lang="ru-RU" cap="small" dirty="0">
                <a:solidFill>
                  <a:srgbClr val="002060"/>
                </a:solidFill>
              </a:rPr>
              <a:t>)</a:t>
            </a:r>
          </a:p>
          <a:p>
            <a:pPr lvl="0"/>
            <a:r>
              <a:rPr lang="ru-RU" cap="small" dirty="0" err="1">
                <a:solidFill>
                  <a:srgbClr val="002060"/>
                </a:solidFill>
              </a:rPr>
              <a:t>Назва</a:t>
            </a:r>
            <a:r>
              <a:rPr lang="ru-RU" cap="small" dirty="0">
                <a:solidFill>
                  <a:srgbClr val="002060"/>
                </a:solidFill>
              </a:rPr>
              <a:t> </a:t>
            </a:r>
            <a:r>
              <a:rPr lang="ru-RU" cap="small" dirty="0" err="1">
                <a:solidFill>
                  <a:srgbClr val="002060"/>
                </a:solidFill>
              </a:rPr>
              <a:t>якога</a:t>
            </a:r>
            <a:r>
              <a:rPr lang="ru-RU" cap="small" dirty="0">
                <a:solidFill>
                  <a:srgbClr val="002060"/>
                </a:solidFill>
              </a:rPr>
              <a:t> </a:t>
            </a:r>
            <a:r>
              <a:rPr lang="ru-RU" cap="small" dirty="0" err="1">
                <a:solidFill>
                  <a:srgbClr val="002060"/>
                </a:solidFill>
              </a:rPr>
              <a:t>дрэва</a:t>
            </a:r>
            <a:r>
              <a:rPr lang="ru-RU" cap="small" dirty="0">
                <a:solidFill>
                  <a:srgbClr val="002060"/>
                </a:solidFill>
              </a:rPr>
              <a:t> </a:t>
            </a:r>
            <a:r>
              <a:rPr lang="ru-RU" cap="small" dirty="0" err="1">
                <a:solidFill>
                  <a:srgbClr val="002060"/>
                </a:solidFill>
              </a:rPr>
              <a:t>складаецца</a:t>
            </a:r>
            <a:r>
              <a:rPr lang="ru-RU" cap="small" dirty="0">
                <a:solidFill>
                  <a:srgbClr val="002060"/>
                </a:solidFill>
              </a:rPr>
              <a:t> з </a:t>
            </a:r>
            <a:r>
              <a:rPr lang="ru-RU" cap="small" dirty="0" err="1">
                <a:solidFill>
                  <a:srgbClr val="002060"/>
                </a:solidFill>
              </a:rPr>
              <a:t>трох</a:t>
            </a:r>
            <a:r>
              <a:rPr lang="ru-RU" cap="small" dirty="0">
                <a:solidFill>
                  <a:srgbClr val="002060"/>
                </a:solidFill>
              </a:rPr>
              <a:t> </a:t>
            </a:r>
            <a:r>
              <a:rPr lang="ru-RU" cap="small" dirty="0" err="1">
                <a:solidFill>
                  <a:srgbClr val="002060"/>
                </a:solidFill>
              </a:rPr>
              <a:t>лiтар</a:t>
            </a:r>
            <a:r>
              <a:rPr lang="ru-RU" cap="small" dirty="0">
                <a:solidFill>
                  <a:srgbClr val="002060"/>
                </a:solidFill>
              </a:rPr>
              <a:t> </a:t>
            </a:r>
            <a:r>
              <a:rPr lang="be-BY" cap="small" dirty="0">
                <a:solidFill>
                  <a:srgbClr val="002060"/>
                </a:solidFill>
              </a:rPr>
              <a:t>“</a:t>
            </a:r>
            <a:r>
              <a:rPr lang="ru-RU" cap="small" dirty="0">
                <a:solidFill>
                  <a:srgbClr val="002060"/>
                </a:solidFill>
              </a:rPr>
              <a:t>б</a:t>
            </a:r>
            <a:r>
              <a:rPr lang="be-BY" cap="small" dirty="0">
                <a:solidFill>
                  <a:srgbClr val="002060"/>
                </a:solidFill>
              </a:rPr>
              <a:t>” і</a:t>
            </a:r>
            <a:r>
              <a:rPr lang="ru-RU" cap="small" dirty="0">
                <a:solidFill>
                  <a:srgbClr val="002060"/>
                </a:solidFill>
              </a:rPr>
              <a:t> </a:t>
            </a:r>
            <a:r>
              <a:rPr lang="ru-RU" cap="small" dirty="0" err="1">
                <a:solidFill>
                  <a:srgbClr val="002060"/>
                </a:solidFill>
              </a:rPr>
              <a:t>трох</a:t>
            </a:r>
            <a:r>
              <a:rPr lang="ru-RU" cap="small" dirty="0">
                <a:solidFill>
                  <a:srgbClr val="002060"/>
                </a:solidFill>
              </a:rPr>
              <a:t> </a:t>
            </a:r>
            <a:r>
              <a:rPr lang="ru-RU" cap="small" dirty="0" err="1">
                <a:solidFill>
                  <a:srgbClr val="002060"/>
                </a:solidFill>
              </a:rPr>
              <a:t>лiтар</a:t>
            </a:r>
            <a:r>
              <a:rPr lang="ru-RU" cap="small" dirty="0">
                <a:solidFill>
                  <a:srgbClr val="002060"/>
                </a:solidFill>
              </a:rPr>
              <a:t> </a:t>
            </a:r>
            <a:r>
              <a:rPr lang="be-BY" cap="small" dirty="0">
                <a:solidFill>
                  <a:srgbClr val="002060"/>
                </a:solidFill>
              </a:rPr>
              <a:t>“</a:t>
            </a:r>
            <a:r>
              <a:rPr lang="ru-RU" cap="small" dirty="0">
                <a:solidFill>
                  <a:srgbClr val="002060"/>
                </a:solidFill>
              </a:rPr>
              <a:t>а</a:t>
            </a:r>
            <a:r>
              <a:rPr lang="be-BY" cap="small" dirty="0">
                <a:solidFill>
                  <a:srgbClr val="002060"/>
                </a:solidFill>
              </a:rPr>
              <a:t>”</a:t>
            </a:r>
            <a:r>
              <a:rPr lang="ru-RU" cap="small" dirty="0">
                <a:solidFill>
                  <a:srgbClr val="002060"/>
                </a:solidFill>
              </a:rPr>
              <a:t>? </a:t>
            </a:r>
            <a:endParaRPr lang="ru-RU" cap="small" dirty="0" smtClean="0">
              <a:solidFill>
                <a:srgbClr val="002060"/>
              </a:solidFill>
            </a:endParaRPr>
          </a:p>
          <a:p>
            <a:pPr lvl="0"/>
            <a:r>
              <a:rPr lang="ru-RU" cap="small" dirty="0" smtClean="0">
                <a:solidFill>
                  <a:srgbClr val="002060"/>
                </a:solidFill>
              </a:rPr>
              <a:t>(</a:t>
            </a:r>
            <a:r>
              <a:rPr lang="ru-RU" cap="small" dirty="0" err="1">
                <a:solidFill>
                  <a:srgbClr val="002060"/>
                </a:solidFill>
              </a:rPr>
              <a:t>Баабаб</a:t>
            </a:r>
            <a:r>
              <a:rPr lang="ru-RU" cap="small" dirty="0">
                <a:solidFill>
                  <a:srgbClr val="002060"/>
                </a:solidFill>
              </a:rPr>
              <a:t>)</a:t>
            </a:r>
          </a:p>
          <a:p>
            <a:pPr lvl="0"/>
            <a:r>
              <a:rPr lang="ru-RU" cap="small" dirty="0">
                <a:solidFill>
                  <a:srgbClr val="002060"/>
                </a:solidFill>
              </a:rPr>
              <a:t>З </a:t>
            </a:r>
            <a:r>
              <a:rPr lang="ru-RU" cap="small" dirty="0" err="1">
                <a:solidFill>
                  <a:srgbClr val="002060"/>
                </a:solidFill>
              </a:rPr>
              <a:t>чаго</a:t>
            </a:r>
            <a:r>
              <a:rPr lang="ru-RU" cap="small" dirty="0">
                <a:solidFill>
                  <a:srgbClr val="002060"/>
                </a:solidFill>
              </a:rPr>
              <a:t> </a:t>
            </a:r>
            <a:r>
              <a:rPr lang="ru-RU" cap="small" dirty="0" err="1">
                <a:solidFill>
                  <a:srgbClr val="002060"/>
                </a:solidFill>
              </a:rPr>
              <a:t>пачынаецца</a:t>
            </a:r>
            <a:r>
              <a:rPr lang="ru-RU" cap="small" dirty="0">
                <a:solidFill>
                  <a:srgbClr val="002060"/>
                </a:solidFill>
              </a:rPr>
              <a:t> </a:t>
            </a:r>
            <a:r>
              <a:rPr lang="be-BY" cap="small" dirty="0">
                <a:solidFill>
                  <a:srgbClr val="002060"/>
                </a:solidFill>
              </a:rPr>
              <a:t>і</a:t>
            </a:r>
            <a:r>
              <a:rPr lang="ru-RU" cap="small" dirty="0">
                <a:solidFill>
                  <a:srgbClr val="002060"/>
                </a:solidFill>
              </a:rPr>
              <a:t> </a:t>
            </a:r>
            <a:r>
              <a:rPr lang="ru-RU" cap="small" dirty="0" err="1">
                <a:solidFill>
                  <a:srgbClr val="002060"/>
                </a:solidFill>
              </a:rPr>
              <a:t>чым</a:t>
            </a:r>
            <a:r>
              <a:rPr lang="ru-RU" cap="small" dirty="0">
                <a:solidFill>
                  <a:srgbClr val="002060"/>
                </a:solidFill>
              </a:rPr>
              <a:t> </a:t>
            </a:r>
            <a:r>
              <a:rPr lang="ru-RU" cap="small" dirty="0" err="1">
                <a:solidFill>
                  <a:srgbClr val="002060"/>
                </a:solidFill>
              </a:rPr>
              <a:t>заканчваецца</a:t>
            </a:r>
            <a:r>
              <a:rPr lang="ru-RU" cap="small" dirty="0">
                <a:solidFill>
                  <a:srgbClr val="002060"/>
                </a:solidFill>
              </a:rPr>
              <a:t> </a:t>
            </a:r>
            <a:r>
              <a:rPr lang="ru-RU" cap="small" dirty="0" err="1">
                <a:solidFill>
                  <a:srgbClr val="002060"/>
                </a:solidFill>
              </a:rPr>
              <a:t>Нёман</a:t>
            </a:r>
            <a:r>
              <a:rPr lang="ru-RU" cap="small" dirty="0">
                <a:solidFill>
                  <a:srgbClr val="002060"/>
                </a:solidFill>
              </a:rPr>
              <a:t>? </a:t>
            </a:r>
            <a:endParaRPr lang="ru-RU" cap="small" dirty="0" smtClean="0">
              <a:solidFill>
                <a:srgbClr val="002060"/>
              </a:solidFill>
            </a:endParaRPr>
          </a:p>
          <a:p>
            <a:pPr lvl="0"/>
            <a:r>
              <a:rPr lang="ru-RU" cap="small" dirty="0" smtClean="0">
                <a:solidFill>
                  <a:srgbClr val="002060"/>
                </a:solidFill>
              </a:rPr>
              <a:t>(</a:t>
            </a:r>
            <a:r>
              <a:rPr lang="be-BY" cap="small" dirty="0">
                <a:solidFill>
                  <a:srgbClr val="002060"/>
                </a:solidFill>
              </a:rPr>
              <a:t>“</a:t>
            </a:r>
            <a:r>
              <a:rPr lang="ru-RU" cap="small" dirty="0">
                <a:solidFill>
                  <a:srgbClr val="002060"/>
                </a:solidFill>
              </a:rPr>
              <a:t>Н</a:t>
            </a:r>
            <a:r>
              <a:rPr lang="be-BY" cap="small" dirty="0">
                <a:solidFill>
                  <a:srgbClr val="002060"/>
                </a:solidFill>
              </a:rPr>
              <a:t>”</a:t>
            </a:r>
            <a:r>
              <a:rPr lang="ru-RU" cap="small" dirty="0">
                <a:solidFill>
                  <a:srgbClr val="002060"/>
                </a:solidFill>
              </a:rPr>
              <a:t>)</a:t>
            </a:r>
          </a:p>
          <a:p>
            <a:pPr lvl="0"/>
            <a:r>
              <a:rPr lang="ru-RU" cap="small" dirty="0" err="1">
                <a:solidFill>
                  <a:srgbClr val="002060"/>
                </a:solidFill>
              </a:rPr>
              <a:t>Дапоўнiце</a:t>
            </a:r>
            <a:r>
              <a:rPr lang="ru-RU" cap="small" dirty="0">
                <a:solidFill>
                  <a:srgbClr val="002060"/>
                </a:solidFill>
              </a:rPr>
              <a:t> </a:t>
            </a:r>
            <a:r>
              <a:rPr lang="ru-RU" cap="small" dirty="0" err="1">
                <a:solidFill>
                  <a:srgbClr val="002060"/>
                </a:solidFill>
              </a:rPr>
              <a:t>прыказку</a:t>
            </a:r>
            <a:r>
              <a:rPr lang="ru-RU" cap="small" dirty="0">
                <a:solidFill>
                  <a:srgbClr val="002060"/>
                </a:solidFill>
              </a:rPr>
              <a:t>: «</a:t>
            </a:r>
            <a:r>
              <a:rPr lang="ru-RU" cap="small" dirty="0" err="1">
                <a:solidFill>
                  <a:srgbClr val="002060"/>
                </a:solidFill>
              </a:rPr>
              <a:t>Сямёра</a:t>
            </a:r>
            <a:r>
              <a:rPr lang="ru-RU" cap="small" dirty="0" smtClean="0">
                <a:solidFill>
                  <a:srgbClr val="002060"/>
                </a:solidFill>
              </a:rPr>
              <a:t>…»</a:t>
            </a:r>
          </a:p>
          <a:p>
            <a:pPr lvl="0"/>
            <a:r>
              <a:rPr lang="be-BY" cap="small" dirty="0" smtClean="0">
                <a:solidFill>
                  <a:srgbClr val="002060"/>
                </a:solidFill>
              </a:rPr>
              <a:t>(аднаго не чакаюць)</a:t>
            </a:r>
            <a:endParaRPr lang="ru-RU" cap="small" dirty="0">
              <a:solidFill>
                <a:srgbClr val="002060"/>
              </a:solidFill>
            </a:endParaRPr>
          </a:p>
          <a:p>
            <a:r>
              <a:rPr lang="ru-RU" cap="small" dirty="0" err="1" smtClean="0">
                <a:solidFill>
                  <a:srgbClr val="002060"/>
                </a:solidFill>
              </a:rPr>
              <a:t>Якую</a:t>
            </a:r>
            <a:r>
              <a:rPr lang="ru-RU" cap="small" dirty="0" smtClean="0">
                <a:solidFill>
                  <a:srgbClr val="002060"/>
                </a:solidFill>
              </a:rPr>
              <a:t> </a:t>
            </a:r>
            <a:r>
              <a:rPr lang="ru-RU" cap="small" dirty="0">
                <a:solidFill>
                  <a:srgbClr val="002060"/>
                </a:solidFill>
              </a:rPr>
              <a:t>соль </a:t>
            </a:r>
            <a:r>
              <a:rPr lang="ru-RU" cap="small" dirty="0" err="1">
                <a:solidFill>
                  <a:srgbClr val="002060"/>
                </a:solidFill>
              </a:rPr>
              <a:t>нельга</a:t>
            </a:r>
            <a:r>
              <a:rPr lang="ru-RU" cap="small" dirty="0">
                <a:solidFill>
                  <a:srgbClr val="002060"/>
                </a:solidFill>
              </a:rPr>
              <a:t> </a:t>
            </a:r>
            <a:r>
              <a:rPr lang="ru-RU" cap="small" dirty="0" err="1">
                <a:solidFill>
                  <a:srgbClr val="002060"/>
                </a:solidFill>
              </a:rPr>
              <a:t>растварыць</a:t>
            </a:r>
            <a:r>
              <a:rPr lang="ru-RU" cap="small" dirty="0">
                <a:solidFill>
                  <a:srgbClr val="002060"/>
                </a:solidFill>
              </a:rPr>
              <a:t>? </a:t>
            </a:r>
            <a:endParaRPr lang="ru-RU" cap="small" dirty="0" smtClean="0">
              <a:solidFill>
                <a:srgbClr val="002060"/>
              </a:solidFill>
            </a:endParaRPr>
          </a:p>
          <a:p>
            <a:r>
              <a:rPr lang="ru-RU" cap="small" dirty="0" smtClean="0">
                <a:solidFill>
                  <a:srgbClr val="002060"/>
                </a:solidFill>
              </a:rPr>
              <a:t>(</a:t>
            </a:r>
            <a:r>
              <a:rPr lang="ru-RU" cap="small" dirty="0">
                <a:solidFill>
                  <a:srgbClr val="002060"/>
                </a:solidFill>
              </a:rPr>
              <a:t>Ноту соль) </a:t>
            </a:r>
          </a:p>
          <a:p>
            <a:pPr lvl="0"/>
            <a:r>
              <a:rPr lang="ru-RU" cap="small" dirty="0" err="1">
                <a:solidFill>
                  <a:srgbClr val="002060"/>
                </a:solidFill>
              </a:rPr>
              <a:t>Цi</a:t>
            </a:r>
            <a:r>
              <a:rPr lang="ru-RU" cap="small" dirty="0">
                <a:solidFill>
                  <a:srgbClr val="002060"/>
                </a:solidFill>
              </a:rPr>
              <a:t> </a:t>
            </a:r>
            <a:r>
              <a:rPr lang="ru-RU" cap="small" dirty="0" err="1">
                <a:solidFill>
                  <a:srgbClr val="002060"/>
                </a:solidFill>
              </a:rPr>
              <a:t>ўсе</a:t>
            </a:r>
            <a:r>
              <a:rPr lang="ru-RU" cap="small" dirty="0">
                <a:solidFill>
                  <a:srgbClr val="002060"/>
                </a:solidFill>
              </a:rPr>
              <a:t> </a:t>
            </a:r>
            <a:r>
              <a:rPr lang="ru-RU" cap="small" dirty="0" err="1">
                <a:solidFill>
                  <a:srgbClr val="002060"/>
                </a:solidFill>
              </a:rPr>
              <a:t>лiтары</a:t>
            </a:r>
            <a:r>
              <a:rPr lang="ru-RU" cap="small" dirty="0">
                <a:solidFill>
                  <a:srgbClr val="002060"/>
                </a:solidFill>
              </a:rPr>
              <a:t> </a:t>
            </a:r>
            <a:r>
              <a:rPr lang="ru-RU" cap="small" dirty="0" err="1">
                <a:solidFill>
                  <a:srgbClr val="002060"/>
                </a:solidFill>
              </a:rPr>
              <a:t>маюць</a:t>
            </a:r>
            <a:r>
              <a:rPr lang="ru-RU" cap="small" dirty="0">
                <a:solidFill>
                  <a:srgbClr val="002060"/>
                </a:solidFill>
              </a:rPr>
              <a:t> </a:t>
            </a:r>
            <a:r>
              <a:rPr lang="ru-RU" cap="small" dirty="0" err="1">
                <a:solidFill>
                  <a:srgbClr val="002060"/>
                </a:solidFill>
              </a:rPr>
              <a:t>адпаведныя</a:t>
            </a:r>
            <a:r>
              <a:rPr lang="ru-RU" cap="small" dirty="0">
                <a:solidFill>
                  <a:srgbClr val="002060"/>
                </a:solidFill>
              </a:rPr>
              <a:t> </a:t>
            </a:r>
            <a:r>
              <a:rPr lang="ru-RU" cap="small" dirty="0" err="1">
                <a:solidFill>
                  <a:srgbClr val="002060"/>
                </a:solidFill>
              </a:rPr>
              <a:t>гукi</a:t>
            </a:r>
            <a:r>
              <a:rPr lang="ru-RU" cap="small" dirty="0" smtClean="0">
                <a:solidFill>
                  <a:srgbClr val="002060"/>
                </a:solidFill>
              </a:rPr>
              <a:t>?</a:t>
            </a:r>
          </a:p>
          <a:p>
            <a:pPr lvl="0"/>
            <a:r>
              <a:rPr lang="ru-RU" cap="small" dirty="0" smtClean="0">
                <a:solidFill>
                  <a:srgbClr val="002060"/>
                </a:solidFill>
              </a:rPr>
              <a:t> </a:t>
            </a:r>
            <a:r>
              <a:rPr lang="be-BY" cap="small" dirty="0">
                <a:solidFill>
                  <a:srgbClr val="002060"/>
                </a:solidFill>
              </a:rPr>
              <a:t>(</a:t>
            </a:r>
            <a:r>
              <a:rPr lang="ru-RU" cap="small" dirty="0">
                <a:solidFill>
                  <a:srgbClr val="002060"/>
                </a:solidFill>
              </a:rPr>
              <a:t>Не</a:t>
            </a:r>
            <a:r>
              <a:rPr lang="be-BY" cap="small" dirty="0">
                <a:solidFill>
                  <a:srgbClr val="002060"/>
                </a:solidFill>
              </a:rPr>
              <a:t>, “</a:t>
            </a:r>
            <a:r>
              <a:rPr lang="ru-RU" cap="small" dirty="0">
                <a:solidFill>
                  <a:srgbClr val="002060"/>
                </a:solidFill>
              </a:rPr>
              <a:t>ь</a:t>
            </a:r>
            <a:r>
              <a:rPr lang="be-BY" cap="small" dirty="0">
                <a:solidFill>
                  <a:srgbClr val="002060"/>
                </a:solidFill>
              </a:rPr>
              <a:t>”</a:t>
            </a:r>
            <a:r>
              <a:rPr lang="ru-RU" cap="small" dirty="0">
                <a:solidFill>
                  <a:srgbClr val="002060"/>
                </a:solidFill>
              </a:rPr>
              <a:t>)</a:t>
            </a:r>
          </a:p>
          <a:p>
            <a:pPr lvl="0"/>
            <a:r>
              <a:rPr lang="ru-RU" cap="small" dirty="0" err="1">
                <a:solidFill>
                  <a:srgbClr val="002060"/>
                </a:solidFill>
              </a:rPr>
              <a:t>Якiя</a:t>
            </a:r>
            <a:r>
              <a:rPr lang="ru-RU" cap="small" dirty="0">
                <a:solidFill>
                  <a:srgbClr val="002060"/>
                </a:solidFill>
              </a:rPr>
              <a:t> </a:t>
            </a:r>
            <a:r>
              <a:rPr lang="ru-RU" cap="small" dirty="0" err="1">
                <a:solidFill>
                  <a:srgbClr val="002060"/>
                </a:solidFill>
              </a:rPr>
              <a:t>лiтары</a:t>
            </a:r>
            <a:r>
              <a:rPr lang="ru-RU" cap="small" dirty="0">
                <a:solidFill>
                  <a:srgbClr val="002060"/>
                </a:solidFill>
              </a:rPr>
              <a:t> </a:t>
            </a:r>
            <a:r>
              <a:rPr lang="ru-RU" cap="small" dirty="0" err="1">
                <a:solidFill>
                  <a:srgbClr val="002060"/>
                </a:solidFill>
              </a:rPr>
              <a:t>беларускага</a:t>
            </a:r>
            <a:r>
              <a:rPr lang="ru-RU" cap="small" dirty="0">
                <a:solidFill>
                  <a:srgbClr val="002060"/>
                </a:solidFill>
              </a:rPr>
              <a:t> </a:t>
            </a:r>
            <a:r>
              <a:rPr lang="ru-RU" cap="small" dirty="0" err="1">
                <a:solidFill>
                  <a:srgbClr val="002060"/>
                </a:solidFill>
              </a:rPr>
              <a:t>алфавiта</a:t>
            </a:r>
            <a:r>
              <a:rPr lang="ru-RU" cap="small" dirty="0">
                <a:solidFill>
                  <a:srgbClr val="002060"/>
                </a:solidFill>
              </a:rPr>
              <a:t> </a:t>
            </a:r>
            <a:r>
              <a:rPr lang="ru-RU" cap="small" dirty="0" err="1">
                <a:solidFill>
                  <a:srgbClr val="002060"/>
                </a:solidFill>
              </a:rPr>
              <a:t>абазначаюць</a:t>
            </a:r>
            <a:r>
              <a:rPr lang="ru-RU" cap="small" dirty="0">
                <a:solidFill>
                  <a:srgbClr val="002060"/>
                </a:solidFill>
              </a:rPr>
              <a:t> 2 </a:t>
            </a:r>
            <a:r>
              <a:rPr lang="ru-RU" cap="small" dirty="0" err="1">
                <a:solidFill>
                  <a:srgbClr val="002060"/>
                </a:solidFill>
              </a:rPr>
              <a:t>гукi</a:t>
            </a:r>
            <a:r>
              <a:rPr lang="ru-RU" cap="small" dirty="0">
                <a:solidFill>
                  <a:srgbClr val="002060"/>
                </a:solidFill>
              </a:rPr>
              <a:t>? </a:t>
            </a:r>
            <a:endParaRPr lang="ru-RU" cap="small" dirty="0" smtClean="0">
              <a:solidFill>
                <a:srgbClr val="002060"/>
              </a:solidFill>
            </a:endParaRPr>
          </a:p>
          <a:p>
            <a:pPr lvl="0"/>
            <a:r>
              <a:rPr lang="ru-RU" cap="small" dirty="0" smtClean="0">
                <a:solidFill>
                  <a:srgbClr val="002060"/>
                </a:solidFill>
              </a:rPr>
              <a:t>(</a:t>
            </a:r>
            <a:r>
              <a:rPr lang="ru-RU" cap="small" dirty="0">
                <a:solidFill>
                  <a:srgbClr val="002060"/>
                </a:solidFill>
              </a:rPr>
              <a:t>е, ё, я, i, ю)</a:t>
            </a:r>
          </a:p>
          <a:p>
            <a:pPr lvl="0"/>
            <a:r>
              <a:rPr lang="ru-RU" cap="small" dirty="0">
                <a:solidFill>
                  <a:srgbClr val="002060"/>
                </a:solidFill>
              </a:rPr>
              <a:t>У </a:t>
            </a:r>
            <a:r>
              <a:rPr lang="ru-RU" cap="small" dirty="0" err="1">
                <a:solidFill>
                  <a:srgbClr val="002060"/>
                </a:solidFill>
              </a:rPr>
              <a:t>якой</a:t>
            </a:r>
            <a:r>
              <a:rPr lang="ru-RU" cap="small" dirty="0">
                <a:solidFill>
                  <a:srgbClr val="002060"/>
                </a:solidFill>
              </a:rPr>
              <a:t> </a:t>
            </a:r>
            <a:r>
              <a:rPr lang="ru-RU" cap="small" dirty="0" err="1">
                <a:solidFill>
                  <a:srgbClr val="002060"/>
                </a:solidFill>
              </a:rPr>
              <a:t>назве</a:t>
            </a:r>
            <a:r>
              <a:rPr lang="ru-RU" cap="small" dirty="0">
                <a:solidFill>
                  <a:srgbClr val="002060"/>
                </a:solidFill>
              </a:rPr>
              <a:t> </a:t>
            </a:r>
            <a:r>
              <a:rPr lang="ru-RU" cap="small" dirty="0" err="1">
                <a:solidFill>
                  <a:srgbClr val="002060"/>
                </a:solidFill>
              </a:rPr>
              <a:t>ракi</a:t>
            </a:r>
            <a:r>
              <a:rPr lang="ru-RU" cap="small" dirty="0">
                <a:solidFill>
                  <a:srgbClr val="002060"/>
                </a:solidFill>
              </a:rPr>
              <a:t> </a:t>
            </a:r>
            <a:r>
              <a:rPr lang="ru-RU" cap="small" dirty="0" err="1">
                <a:solidFill>
                  <a:srgbClr val="002060"/>
                </a:solidFill>
              </a:rPr>
              <a:t>чатыры</a:t>
            </a:r>
            <a:r>
              <a:rPr lang="ru-RU" cap="small" dirty="0">
                <a:solidFill>
                  <a:srgbClr val="002060"/>
                </a:solidFill>
              </a:rPr>
              <a:t> </a:t>
            </a:r>
            <a:r>
              <a:rPr lang="ru-RU" cap="small" dirty="0" err="1">
                <a:solidFill>
                  <a:srgbClr val="002060"/>
                </a:solidFill>
              </a:rPr>
              <a:t>лiтары</a:t>
            </a:r>
            <a:r>
              <a:rPr lang="ru-RU" cap="small" dirty="0">
                <a:solidFill>
                  <a:srgbClr val="002060"/>
                </a:solidFill>
              </a:rPr>
              <a:t> </a:t>
            </a:r>
            <a:r>
              <a:rPr lang="be-BY" cap="small" dirty="0">
                <a:solidFill>
                  <a:srgbClr val="002060"/>
                </a:solidFill>
              </a:rPr>
              <a:t>“</a:t>
            </a:r>
            <a:r>
              <a:rPr lang="ru-RU" cap="small" dirty="0">
                <a:solidFill>
                  <a:srgbClr val="002060"/>
                </a:solidFill>
              </a:rPr>
              <a:t>i</a:t>
            </a:r>
            <a:r>
              <a:rPr lang="be-BY" cap="small" dirty="0">
                <a:solidFill>
                  <a:srgbClr val="002060"/>
                </a:solidFill>
              </a:rPr>
              <a:t>”</a:t>
            </a:r>
            <a:r>
              <a:rPr lang="ru-RU" cap="small" dirty="0" smtClean="0">
                <a:solidFill>
                  <a:srgbClr val="002060"/>
                </a:solidFill>
              </a:rPr>
              <a:t>?</a:t>
            </a:r>
          </a:p>
          <a:p>
            <a:pPr lvl="0"/>
            <a:r>
              <a:rPr lang="ru-RU" cap="small" dirty="0" smtClean="0">
                <a:solidFill>
                  <a:srgbClr val="002060"/>
                </a:solidFill>
              </a:rPr>
              <a:t> </a:t>
            </a:r>
            <a:r>
              <a:rPr lang="ru-RU" cap="small" dirty="0">
                <a:solidFill>
                  <a:srgbClr val="002060"/>
                </a:solidFill>
              </a:rPr>
              <a:t>(</a:t>
            </a:r>
            <a:r>
              <a:rPr lang="ru-RU" cap="small" dirty="0" err="1">
                <a:solidFill>
                  <a:srgbClr val="002060"/>
                </a:solidFill>
              </a:rPr>
              <a:t>Мiсiсiпi</a:t>
            </a:r>
            <a:r>
              <a:rPr lang="ru-RU" cap="small" dirty="0">
                <a:solidFill>
                  <a:srgbClr val="002060"/>
                </a:solidFill>
              </a:rPr>
              <a:t>)</a:t>
            </a:r>
          </a:p>
          <a:p>
            <a:pPr lvl="0"/>
            <a:r>
              <a:rPr lang="ru-RU" cap="small" dirty="0" err="1">
                <a:solidFill>
                  <a:srgbClr val="002060"/>
                </a:solidFill>
              </a:rPr>
              <a:t>Што</a:t>
            </a:r>
            <a:r>
              <a:rPr lang="ru-RU" cap="small" dirty="0">
                <a:solidFill>
                  <a:srgbClr val="002060"/>
                </a:solidFill>
              </a:rPr>
              <a:t> </a:t>
            </a:r>
            <a:r>
              <a:rPr lang="ru-RU" cap="small" dirty="0" err="1">
                <a:solidFill>
                  <a:srgbClr val="002060"/>
                </a:solidFill>
              </a:rPr>
              <a:t>знаходзiцца</a:t>
            </a:r>
            <a:r>
              <a:rPr lang="ru-RU" cap="small" dirty="0">
                <a:solidFill>
                  <a:srgbClr val="002060"/>
                </a:solidFill>
              </a:rPr>
              <a:t> </a:t>
            </a:r>
            <a:r>
              <a:rPr lang="ru-RU" cap="small" dirty="0" err="1">
                <a:solidFill>
                  <a:srgbClr val="002060"/>
                </a:solidFill>
              </a:rPr>
              <a:t>пасярэдзiне</a:t>
            </a:r>
            <a:r>
              <a:rPr lang="ru-RU" cap="small" dirty="0">
                <a:solidFill>
                  <a:srgbClr val="002060"/>
                </a:solidFill>
              </a:rPr>
              <a:t> </a:t>
            </a:r>
            <a:r>
              <a:rPr lang="ru-RU" cap="small" dirty="0" err="1">
                <a:solidFill>
                  <a:srgbClr val="002060"/>
                </a:solidFill>
              </a:rPr>
              <a:t>ракi</a:t>
            </a:r>
            <a:r>
              <a:rPr lang="ru-RU" cap="small" dirty="0">
                <a:solidFill>
                  <a:srgbClr val="002060"/>
                </a:solidFill>
              </a:rPr>
              <a:t> </a:t>
            </a:r>
            <a:r>
              <a:rPr lang="ru-RU" cap="small" dirty="0" err="1">
                <a:solidFill>
                  <a:srgbClr val="002060"/>
                </a:solidFill>
              </a:rPr>
              <a:t>Сож</a:t>
            </a:r>
            <a:r>
              <a:rPr lang="ru-RU" cap="small" dirty="0">
                <a:solidFill>
                  <a:srgbClr val="002060"/>
                </a:solidFill>
              </a:rPr>
              <a:t>? </a:t>
            </a:r>
            <a:endParaRPr lang="ru-RU" cap="small" dirty="0" smtClean="0">
              <a:solidFill>
                <a:srgbClr val="002060"/>
              </a:solidFill>
            </a:endParaRPr>
          </a:p>
          <a:p>
            <a:pPr lvl="0"/>
            <a:r>
              <a:rPr lang="ru-RU" cap="small" dirty="0" smtClean="0">
                <a:solidFill>
                  <a:srgbClr val="002060"/>
                </a:solidFill>
              </a:rPr>
              <a:t>(</a:t>
            </a:r>
            <a:r>
              <a:rPr lang="ru-RU" cap="small" dirty="0" err="1">
                <a:solidFill>
                  <a:srgbClr val="002060"/>
                </a:solidFill>
              </a:rPr>
              <a:t>Лiтара</a:t>
            </a:r>
            <a:r>
              <a:rPr lang="ru-RU" cap="small" dirty="0">
                <a:solidFill>
                  <a:srgbClr val="002060"/>
                </a:solidFill>
              </a:rPr>
              <a:t> </a:t>
            </a:r>
            <a:r>
              <a:rPr lang="be-BY" cap="small" dirty="0">
                <a:solidFill>
                  <a:srgbClr val="002060"/>
                </a:solidFill>
              </a:rPr>
              <a:t>“</a:t>
            </a:r>
            <a:r>
              <a:rPr lang="ru-RU" cap="small" dirty="0">
                <a:solidFill>
                  <a:srgbClr val="002060"/>
                </a:solidFill>
              </a:rPr>
              <a:t>о</a:t>
            </a:r>
            <a:r>
              <a:rPr lang="be-BY" cap="small" dirty="0">
                <a:solidFill>
                  <a:srgbClr val="002060"/>
                </a:solidFill>
              </a:rPr>
              <a:t>”</a:t>
            </a:r>
            <a:r>
              <a:rPr lang="ru-RU" cap="small" dirty="0">
                <a:solidFill>
                  <a:srgbClr val="002060"/>
                </a:solidFill>
              </a:rPr>
              <a:t>)</a:t>
            </a:r>
          </a:p>
          <a:p>
            <a:pPr lvl="0"/>
            <a:r>
              <a:rPr lang="be-BY" cap="small" dirty="0">
                <a:solidFill>
                  <a:srgbClr val="002060"/>
                </a:solidFill>
              </a:rPr>
              <a:t>Ці ёсць словы без асноў</a:t>
            </a:r>
            <a:r>
              <a:rPr lang="be-BY" cap="small" dirty="0" smtClean="0">
                <a:solidFill>
                  <a:srgbClr val="002060"/>
                </a:solidFill>
              </a:rPr>
              <a:t>?</a:t>
            </a:r>
          </a:p>
          <a:p>
            <a:pPr lvl="0"/>
            <a:r>
              <a:rPr lang="be-BY" cap="small" dirty="0" smtClean="0">
                <a:solidFill>
                  <a:srgbClr val="002060"/>
                </a:solidFill>
              </a:rPr>
              <a:t> </a:t>
            </a:r>
            <a:r>
              <a:rPr lang="be-BY" cap="small" dirty="0">
                <a:solidFill>
                  <a:srgbClr val="002060"/>
                </a:solidFill>
              </a:rPr>
              <a:t>(Не)</a:t>
            </a:r>
            <a:endParaRPr lang="ru-RU" cap="smal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62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1055</Words>
  <Application>Microsoft Office PowerPoint</Application>
  <PresentationFormat>Экран (4:3)</PresentationFormat>
  <Paragraphs>145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Olya</dc:creator>
  <cp:lastModifiedBy>Olya</cp:lastModifiedBy>
  <cp:revision>8</cp:revision>
  <dcterms:created xsi:type="dcterms:W3CDTF">2016-03-10T16:12:27Z</dcterms:created>
  <dcterms:modified xsi:type="dcterms:W3CDTF">2016-03-10T17:27:53Z</dcterms:modified>
</cp:coreProperties>
</file>