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0" r:id="rId5"/>
    <p:sldId id="259" r:id="rId6"/>
    <p:sldId id="263" r:id="rId7"/>
    <p:sldId id="264" r:id="rId8"/>
    <p:sldId id="28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A800"/>
    <a:srgbClr val="FCFF78"/>
    <a:srgbClr val="CC6600"/>
    <a:srgbClr val="9900FF"/>
    <a:srgbClr val="0000CC"/>
    <a:srgbClr val="99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71" autoAdjust="0"/>
    <p:restoredTop sz="94660" autoAdjust="0"/>
  </p:normalViewPr>
  <p:slideViewPr>
    <p:cSldViewPr snapToGrid="0">
      <p:cViewPr varScale="1">
        <p:scale>
          <a:sx n="84" d="100"/>
          <a:sy n="84" d="100"/>
        </p:scale>
        <p:origin x="96" y="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B063-F48C-4887-89C1-E0AB85D5C1A5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84AE-7C4F-4AFA-AB00-A9174F904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66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B063-F48C-4887-89C1-E0AB85D5C1A5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84AE-7C4F-4AFA-AB00-A9174F904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51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B063-F48C-4887-89C1-E0AB85D5C1A5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84AE-7C4F-4AFA-AB00-A9174F904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4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B063-F48C-4887-89C1-E0AB85D5C1A5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84AE-7C4F-4AFA-AB00-A9174F904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823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B063-F48C-4887-89C1-E0AB85D5C1A5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84AE-7C4F-4AFA-AB00-A9174F904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29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B063-F48C-4887-89C1-E0AB85D5C1A5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84AE-7C4F-4AFA-AB00-A9174F904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9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B063-F48C-4887-89C1-E0AB85D5C1A5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84AE-7C4F-4AFA-AB00-A9174F904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105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B063-F48C-4887-89C1-E0AB85D5C1A5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84AE-7C4F-4AFA-AB00-A9174F904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8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B063-F48C-4887-89C1-E0AB85D5C1A5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84AE-7C4F-4AFA-AB00-A9174F904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1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B063-F48C-4887-89C1-E0AB85D5C1A5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84AE-7C4F-4AFA-AB00-A9174F904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41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B063-F48C-4887-89C1-E0AB85D5C1A5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84AE-7C4F-4AFA-AB00-A9174F904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1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B063-F48C-4887-89C1-E0AB85D5C1A5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84AE-7C4F-4AFA-AB00-A9174F904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5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17/247396/hello_html_m7e91816a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"/>
          <a:stretch/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064674" y="1953937"/>
            <a:ext cx="5587585" cy="2156147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по использованию методов ОТСМ-ТРИЗ-РТВ-технологии в работе с воспитанниками учреждения дошкольного образования</a:t>
            </a:r>
            <a:endParaRPr lang="ru-RU" sz="27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8706"/>
            <a:ext cx="1825625" cy="21548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5023" y="5406048"/>
            <a:ext cx="34141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Воспитатель: </a:t>
            </a:r>
            <a:r>
              <a:rPr lang="ru-RU" dirty="0" err="1" smtClean="0"/>
              <a:t>Сытько</a:t>
            </a:r>
            <a:r>
              <a:rPr lang="ru-RU" dirty="0" smtClean="0"/>
              <a:t> С.Л. </a:t>
            </a:r>
          </a:p>
          <a:p>
            <a:r>
              <a:rPr lang="ru-RU" dirty="0" smtClean="0"/>
              <a:t>ГУО «</a:t>
            </a:r>
            <a:r>
              <a:rPr lang="ru-RU" dirty="0" err="1" smtClean="0"/>
              <a:t>Конковичский</a:t>
            </a:r>
            <a:r>
              <a:rPr lang="ru-RU" dirty="0" smtClean="0"/>
              <a:t> детский-сад </a:t>
            </a:r>
          </a:p>
          <a:p>
            <a:r>
              <a:rPr lang="ru-RU" dirty="0" smtClean="0"/>
              <a:t>– средняя школа»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30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evseoboi.com.ua/uploads/posts/2010-01/1264692504_slgg_2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9" b="3144"/>
          <a:stretch/>
        </p:blipFill>
        <p:spPr>
          <a:xfrm>
            <a:off x="5782306" y="2766060"/>
            <a:ext cx="3247393" cy="384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" y="571500"/>
            <a:ext cx="5516880" cy="4137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938792" y="4852214"/>
            <a:ext cx="55082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Игровое пособие 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«Круги </a:t>
            </a:r>
            <a:r>
              <a:rPr lang="ru-RU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луллия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»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512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volna.org/wp-content/uploads/2016/09/13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" y="811530"/>
            <a:ext cx="4200525" cy="5600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2400300"/>
            <a:ext cx="5212080" cy="39090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463414" y="1405890"/>
            <a:ext cx="518554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Числовая линейка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age.jimcdn.com/app/cms/image/transf/none/path/s7f56584becfe3c85/backgroundarea/i53090cfc8d72d605/version/1491809785/im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32062" y="1333198"/>
            <a:ext cx="4757677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5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Игровое пособие</a:t>
            </a:r>
          </a:p>
          <a:p>
            <a:pPr algn="ctr"/>
            <a:r>
              <a:rPr lang="ru-RU" sz="45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«Поезд времени»</a:t>
            </a:r>
            <a:endParaRPr lang="ru-RU" sz="4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194309"/>
            <a:ext cx="4089083" cy="54521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78"/>
          <a:stretch/>
        </p:blipFill>
        <p:spPr>
          <a:xfrm rot="16200000">
            <a:off x="5091379" y="2742511"/>
            <a:ext cx="2835892" cy="49607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7493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019.radikal.ru/i612/1211/21/f365836b52c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" y="0"/>
            <a:ext cx="91366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" y="335280"/>
            <a:ext cx="2814638" cy="3752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330" y="1819378"/>
            <a:ext cx="3106103" cy="41414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571301" y="192583"/>
            <a:ext cx="391158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0000CC"/>
                </a:solidFill>
              </a:rPr>
              <a:t>Пособие по обучению </a:t>
            </a:r>
          </a:p>
          <a:p>
            <a:pPr algn="ctr"/>
            <a:r>
              <a:rPr lang="ru-RU" sz="2700" b="1" dirty="0" smtClean="0">
                <a:solidFill>
                  <a:srgbClr val="0000CC"/>
                </a:solidFill>
              </a:rPr>
              <a:t>дошкольников </a:t>
            </a:r>
          </a:p>
          <a:p>
            <a:pPr algn="ctr"/>
            <a:r>
              <a:rPr lang="ru-RU" sz="2700" b="1" dirty="0" smtClean="0">
                <a:solidFill>
                  <a:srgbClr val="0000CC"/>
                </a:solidFill>
              </a:rPr>
              <a:t>составлению лимериков</a:t>
            </a:r>
            <a:endParaRPr lang="ru-RU" sz="2700" b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013" y="4469130"/>
            <a:ext cx="28680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Жила-была рыжая кошка</a:t>
            </a:r>
          </a:p>
          <a:p>
            <a:r>
              <a:rPr lang="ru-RU" dirty="0" smtClean="0"/>
              <a:t>Мокрая, как ладошка.</a:t>
            </a:r>
          </a:p>
          <a:p>
            <a:r>
              <a:rPr lang="ru-RU" dirty="0" smtClean="0"/>
              <a:t>В поле за мышкой бежала,</a:t>
            </a:r>
          </a:p>
          <a:p>
            <a:r>
              <a:rPr lang="ru-RU" dirty="0" smtClean="0"/>
              <a:t>А потом со щенком играла.</a:t>
            </a:r>
          </a:p>
          <a:p>
            <a:r>
              <a:rPr lang="ru-RU" dirty="0" smtClean="0"/>
              <a:t>Вот какая озорная кошка.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69808" y="2920232"/>
            <a:ext cx="2223574" cy="29647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643" y="335280"/>
            <a:ext cx="2657475" cy="3543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15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ile.moneta.co.kr/web_file/images3/blog_new/470/pbk603/106/18%5b20110608012909%5dpbk603_edi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240" y="-274318"/>
            <a:ext cx="4603433" cy="61379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684498" y="5382104"/>
            <a:ext cx="5317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Мозговой штурм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77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nevseoboi.com.ua/uploads/posts/2010-01/1264692504_slgg_200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90" y="3554730"/>
            <a:ext cx="4099559" cy="3074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" y="194310"/>
            <a:ext cx="4785360" cy="3589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287360" y="4181460"/>
            <a:ext cx="2328330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9900FF"/>
                </a:solidFill>
              </a:rPr>
              <a:t>Игровое </a:t>
            </a:r>
          </a:p>
          <a:p>
            <a:pPr algn="ctr"/>
            <a:r>
              <a:rPr lang="ru-RU" sz="3500" b="1" dirty="0" smtClean="0">
                <a:solidFill>
                  <a:srgbClr val="9900FF"/>
                </a:solidFill>
              </a:rPr>
              <a:t>пособие </a:t>
            </a:r>
          </a:p>
          <a:p>
            <a:pPr algn="ctr"/>
            <a:r>
              <a:rPr lang="ru-RU" sz="3500" b="1" dirty="0" smtClean="0">
                <a:solidFill>
                  <a:srgbClr val="9900FF"/>
                </a:solidFill>
              </a:rPr>
              <a:t>«Теремок»</a:t>
            </a:r>
          </a:p>
        </p:txBody>
      </p:sp>
    </p:spTree>
    <p:extLst>
      <p:ext uri="{BB962C8B-B14F-4D97-AF65-F5344CB8AC3E}">
        <p14:creationId xmlns:p14="http://schemas.microsoft.com/office/powerpoint/2010/main" val="90835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volna.org/wp-content/uploads/2016/09/13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77290" y="2510135"/>
            <a:ext cx="681227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9000" b="1" cap="none" spc="0" dirty="0" smtClean="0">
                <a:ln/>
                <a:solidFill>
                  <a:schemeClr val="accent4"/>
                </a:solidFill>
                <a:effectLst/>
              </a:rPr>
              <a:t>Спасибо за </a:t>
            </a:r>
            <a:r>
              <a:rPr lang="ru-RU" sz="9000" b="1" dirty="0" smtClean="0">
                <a:ln/>
                <a:solidFill>
                  <a:schemeClr val="accent4"/>
                </a:solidFill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7043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</TotalTime>
  <Words>82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Опыт работы по использованию методов ОТСМ-ТРИЗ-РТВ-технологии в работе с воспитанниками учреждения дошкольного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младшей группы МБДОУ детский сад №24 «Малыш»</dc:title>
  <dc:creator>lenovo</dc:creator>
  <cp:lastModifiedBy>User</cp:lastModifiedBy>
  <cp:revision>28</cp:revision>
  <dcterms:created xsi:type="dcterms:W3CDTF">2017-11-08T11:17:44Z</dcterms:created>
  <dcterms:modified xsi:type="dcterms:W3CDTF">2024-02-15T18:42:15Z</dcterms:modified>
</cp:coreProperties>
</file>