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70" r:id="rId6"/>
    <p:sldId id="264" r:id="rId7"/>
    <p:sldId id="260" r:id="rId8"/>
    <p:sldId id="259" r:id="rId9"/>
    <p:sldId id="258" r:id="rId10"/>
    <p:sldId id="265" r:id="rId11"/>
    <p:sldId id="261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сть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381C-110F-4C64-856B-75F6E53B5C4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53F6-22E4-484D-A116-35B90D25D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0;&#1092;&#1075;&#1072;&#1085;&#1110;&#1089;&#1090;&#1072;&#1085;\&#1054;%20&#1090;&#1086;&#1081;%20&#1074;&#1077;&#1089;&#1085;&#1077;%20-%20&#1052;&#1091;&#1083;&#1100;&#1090;&#1080;&#1050;&#1077;&#1081;&#1089;%20from%20backingtracks.co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928802"/>
            <a:ext cx="6500858" cy="1714512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rgbClr val="FF0D0D"/>
                </a:solidFill>
              </a:rPr>
              <a:t>Память об Афганистане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57356" y="857232"/>
            <a:ext cx="6143668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FF0000"/>
                </a:solidFill>
              </a:rPr>
              <a:t>Отдел образования Петриковского райисполкома</a:t>
            </a:r>
          </a:p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FF0000"/>
                </a:solidFill>
              </a:rPr>
              <a:t>	 Гомельской области</a:t>
            </a:r>
          </a:p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FF0000"/>
                </a:solidFill>
              </a:rPr>
              <a:t> ГУО «</a:t>
            </a:r>
            <a:r>
              <a:rPr lang="ru-RU" sz="2200" dirty="0" err="1">
                <a:solidFill>
                  <a:srgbClr val="FF0000"/>
                </a:solidFill>
              </a:rPr>
              <a:t>Конковичская</a:t>
            </a:r>
            <a:r>
              <a:rPr lang="ru-RU" sz="2200" dirty="0">
                <a:solidFill>
                  <a:srgbClr val="FF0000"/>
                </a:solidFill>
              </a:rPr>
              <a:t> средняя школа»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О той весне - МультиКейс from backingtracks.co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Военная форма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1428736"/>
            <a:ext cx="4443794" cy="511275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70116675"/>
      </p:ext>
    </p:extLst>
  </p:cSld>
  <p:clrMapOvr>
    <a:masterClrMapping/>
  </p:clrMapOvr>
  <p:transition spd="slow" advTm="4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Военный котелок</a:t>
            </a:r>
          </a:p>
        </p:txBody>
      </p:sp>
      <p:pic>
        <p:nvPicPr>
          <p:cNvPr id="8" name="Содержимое 7" descr="chso8FfLfK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336209" cy="47402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677379639"/>
      </p:ext>
    </p:extLst>
  </p:cSld>
  <p:clrMapOvr>
    <a:masterClrMapping/>
  </p:clrMapOvr>
  <p:transition spd="slow" advTm="5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Фляга армейская в чехле</a:t>
            </a:r>
          </a:p>
        </p:txBody>
      </p:sp>
      <p:pic>
        <p:nvPicPr>
          <p:cNvPr id="4" name="Содержимое 3" descr="MfTPQoN99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202" b="-386"/>
          <a:stretch>
            <a:fillRect/>
          </a:stretch>
        </p:blipFill>
        <p:spPr>
          <a:xfrm>
            <a:off x="2071670" y="1714488"/>
            <a:ext cx="4525069" cy="4543444"/>
          </a:xfrm>
          <a:effectLst>
            <a:softEdge rad="317500"/>
          </a:effectLst>
        </p:spPr>
      </p:pic>
    </p:spTree>
  </p:cSld>
  <p:clrMapOvr>
    <a:masterClrMapping/>
  </p:clrMapOvr>
  <p:transition spd="slow" advTm="5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Грамота воину-интернационалисту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785926"/>
            <a:ext cx="6049741" cy="4525963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423052882"/>
      </p:ext>
    </p:extLst>
  </p:cSld>
  <p:clrMapOvr>
    <a:masterClrMapping/>
  </p:clrMapOvr>
  <p:transition spd="slow" advTm="6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Свидетельство к медали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2" r="21568" b="-509"/>
          <a:stretch>
            <a:fillRect/>
          </a:stretch>
        </p:blipFill>
        <p:spPr>
          <a:xfrm rot="16200000">
            <a:off x="1974832" y="1454136"/>
            <a:ext cx="4765709" cy="5143537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415820910"/>
      </p:ext>
    </p:extLst>
  </p:cSld>
  <p:clrMapOvr>
    <a:masterClrMapping/>
  </p:clrMapOvr>
  <p:transition spd="slow" advTm="6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Экспозиция </a:t>
            </a:r>
            <a:r>
              <a:rPr lang="en-US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Память об Афганистане</a:t>
            </a:r>
            <a:r>
              <a:rPr lang="en-US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643050"/>
            <a:ext cx="6336208" cy="4740277"/>
          </a:xfrm>
          <a:effectLst>
            <a:softEdge rad="317500"/>
          </a:effectLst>
        </p:spPr>
      </p:pic>
    </p:spTree>
  </p:cSld>
  <p:clrMapOvr>
    <a:masterClrMapping/>
  </p:clrMapOvr>
  <p:transition spd="slow" advTm="5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428736"/>
            <a:ext cx="5432204" cy="521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168951217"/>
      </p:ext>
    </p:extLst>
  </p:cSld>
  <p:clrMapOvr>
    <a:masterClrMapping/>
  </p:clrMapOvr>
  <p:transition spd="slow" advTm="5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769827" y="1230514"/>
            <a:ext cx="5032843" cy="571504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83562029"/>
      </p:ext>
    </p:extLst>
  </p:cSld>
  <p:clrMapOvr>
    <a:masterClrMapping/>
  </p:clrMapOvr>
  <p:transition spd="slow" advTm="5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Экспонаты экспозиции</a:t>
            </a:r>
          </a:p>
        </p:txBody>
      </p:sp>
    </p:spTree>
  </p:cSld>
  <p:clrMapOvr>
    <a:masterClrMapping/>
  </p:clrMapOvr>
  <p:transition spd="slow" advTm="6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Военные фотографии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714488"/>
            <a:ext cx="6240720" cy="466883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097343872"/>
      </p:ext>
    </p:extLst>
  </p:cSld>
  <p:clrMapOvr>
    <a:masterClrMapping/>
  </p:clrMapOvr>
  <p:transition spd="slow" advTm="5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785926"/>
            <a:ext cx="6145230" cy="459740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325566808"/>
      </p:ext>
    </p:extLst>
  </p:cSld>
  <p:clrMapOvr>
    <a:masterClrMapping/>
  </p:clrMapOvr>
  <p:transition spd="slow" advTm="5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Свидетельство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12364" y="916539"/>
            <a:ext cx="4740178" cy="6336077"/>
          </a:xfr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Повестка в военкомат</a:t>
            </a:r>
          </a:p>
        </p:txBody>
      </p:sp>
      <p:pic>
        <p:nvPicPr>
          <p:cNvPr id="6" name="Содержимое 5" descr="a6Rjw2ZqsH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730833" y="1555259"/>
            <a:ext cx="5182268" cy="5072098"/>
          </a:xfrm>
          <a:effectLst>
            <a:softEdge rad="317500"/>
          </a:effectLst>
        </p:spPr>
      </p:pic>
    </p:spTree>
  </p:cSld>
  <p:clrMapOvr>
    <a:masterClrMapping/>
  </p:clrMapOvr>
  <p:transition spd="slow" advTm="8000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34</Words>
  <Application>Microsoft Office PowerPoint</Application>
  <PresentationFormat>Экран (4:3)</PresentationFormat>
  <Paragraphs>14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Память об Афганистане</vt:lpstr>
      <vt:lpstr>Экспозиция “Память об Афганистане” </vt:lpstr>
      <vt:lpstr>Слайд 3</vt:lpstr>
      <vt:lpstr>Слайд 4</vt:lpstr>
      <vt:lpstr>Экспонаты экспозиции</vt:lpstr>
      <vt:lpstr>Военные фотографии</vt:lpstr>
      <vt:lpstr>Слайд 7</vt:lpstr>
      <vt:lpstr>Свидетельство</vt:lpstr>
      <vt:lpstr>Повестка в военкомат</vt:lpstr>
      <vt:lpstr>Военная форма</vt:lpstr>
      <vt:lpstr>Военный котелок</vt:lpstr>
      <vt:lpstr>Фляга армейская в чехле</vt:lpstr>
      <vt:lpstr>Грамота воину-интернационалисту </vt:lpstr>
      <vt:lpstr>Свидетельство к медали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User</cp:lastModifiedBy>
  <cp:revision>25</cp:revision>
  <dcterms:created xsi:type="dcterms:W3CDTF">2022-01-20T10:46:44Z</dcterms:created>
  <dcterms:modified xsi:type="dcterms:W3CDTF">2024-01-26T09:12:48Z</dcterms:modified>
</cp:coreProperties>
</file>