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71" r:id="rId4"/>
    <p:sldId id="272" r:id="rId5"/>
    <p:sldId id="273" r:id="rId6"/>
    <p:sldId id="264" r:id="rId7"/>
    <p:sldId id="284" r:id="rId8"/>
    <p:sldId id="266" r:id="rId9"/>
    <p:sldId id="267" r:id="rId10"/>
    <p:sldId id="269" r:id="rId11"/>
    <p:sldId id="279" r:id="rId12"/>
    <p:sldId id="285" r:id="rId13"/>
    <p:sldId id="278" r:id="rId14"/>
    <p:sldId id="275" r:id="rId15"/>
    <p:sldId id="288" r:id="rId16"/>
    <p:sldId id="287" r:id="rId17"/>
    <p:sldId id="286" r:id="rId18"/>
    <p:sldId id="289" r:id="rId19"/>
    <p:sldId id="291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62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tx2">
                <a:lumMod val="25000"/>
              </a:schemeClr>
            </a:gs>
            <a:gs pos="12000">
              <a:schemeClr val="tx2">
                <a:lumMod val="10000"/>
              </a:schemeClr>
            </a:gs>
            <a:gs pos="86000">
              <a:schemeClr val="tx2">
                <a:lumMod val="33000"/>
              </a:schemeClr>
            </a:gs>
            <a:gs pos="100000">
              <a:schemeClr val="tx2">
                <a:lumMod val="36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DE27636-2333-4DEA-9ADF-EFD5DEE65AEC}" type="datetimeFigureOut">
              <a:rPr lang="ru-RU" smtClean="0"/>
              <a:t>17.03.2024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2115129-41BC-4EDF-AAE3-6B8A7EE386E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«Комсомольская средняя школа»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Речицкого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512" y="227687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ШАГ. «Родина моя Беларусь в лицах. Преданные делу и стране» (о государственных деятелях, представителях органов государственного управления)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228184" y="4657880"/>
            <a:ext cx="3780130" cy="11446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Абибак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Жанна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Григорьевна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0744" y="604805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Комсомольск </a:t>
            </a:r>
            <a:r>
              <a:rPr lang="ru-RU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48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4" y="1124744"/>
            <a:ext cx="89548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известным допуском условности, в зависимости от характера функций и полномочий, республиканские органы государственного управления могут быть сведены в следующие группы: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осуществляющие руководство отраслями, например Министерство здравоохранения, Министерство сельского хозяйства и продовольствия, Министерство торговли;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определенным общегосударственным социально-экономическим и иным проблемам, например Министерство экономики, Министерство социальной защиты;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контроля и надзора, осуществляющие в пределах предоставленной им компетенции специализированные функции вневедомственного значения, например Министерство природных ресурсов и охраны окружающей среды;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органы, включающие специфические, но своему характеру функции, например Министерство по чрезвычайным ситуациям, Государственный комитет финансовых расследований.</a:t>
            </a:r>
            <a:endParaRPr lang="ru-RU" sz="2000" b="0" i="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7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55" y="1340768"/>
            <a:ext cx="89327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Республики Беларусь - республиканский орган государственного управления (функциональный или отраслевой), проводящий государственную политику, осуществляющий регулирование и управление в установленной сфере деятельности и координирующий деятельность в этой сфере других республиканских органов государственного управления.</a:t>
            </a:r>
          </a:p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министерств устанавливается указом Президента Республики Беларусь, его же указами назначаются на должность и освобождаются от должности министры.</a:t>
            </a:r>
            <a:endParaRPr lang="ru-RU" sz="2400" b="0" i="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9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48" y="1340768"/>
            <a:ext cx="8936244" cy="33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комитет Республики Беларусь - республиканский орган государственного управления, проводящий государственную политику, осуществляющий регулирование и управление в конкретной сфере деятельности.</a:t>
            </a:r>
          </a:p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комитеты образуются на основании указа Президента Республики Беларусь.</a:t>
            </a:r>
          </a:p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государственный комитет председатель, который назначается на должность и освобождается от должности Президентом Республики Беларусь.</a:t>
            </a:r>
          </a:p>
        </p:txBody>
      </p:sp>
    </p:spTree>
    <p:extLst>
      <p:ext uri="{BB962C8B-B14F-4D97-AF65-F5344CB8AC3E}">
        <p14:creationId xmlns:p14="http://schemas.microsoft.com/office/powerpoint/2010/main" val="107536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при Совете Министров Республики Беларусь - республиканский орган государственного управления, осуществляющий специальные функции (исполнительные, контрольные, регулирующие и другие) в установленных сферах 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88785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Президент является 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Главой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государства</a:t>
            </a:r>
          </a:p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Президент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олицетворяет единство народа;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гарантирует реализацию основных направлений внутренней и внешней политики;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представляет Республику Беларусь в отношениях с другими государствами и международными организациями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Президент Республики Беларусь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принимает меры по охране суверенитета Республики Беларусь, ее национальной безопасности и территориальной целостности;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обеспечивает политическую и экономическую стабильность, преемственность и взаимодействие органов государственной власти;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осуществляет посредничество между органами государственной власти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28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6" y="476672"/>
            <a:ext cx="901497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Президент Республики Беларусь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назначает: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республиканские референдумы;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очередные и внеочередные выборы в Палату представителей, Совет Республики и местные представительные органы;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распускает палаты в случаях и в порядке, предусмотренных Конституцией;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образует, упраздняет и реорганизует 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Администрацию Президента,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другие государственные органы и иные организации, а также консультативно-совещательные и иные органы при Президенте, определяет их статус;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с предварительного согласия Палаты представителей назначает на должность Премьер-министра;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определяет структуру Правительства Республики Беларусь, назначает на должность и освобождает от должности заместителей Премьер-министра, министров и других членов Правительства, принимает решение об отставке Правительства или его членов;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с предварительного согласия Совета Республики назначает на должность Генерального прокурора, Председателя Комитета государственного контроля, Председателя и членов Правления Национального банка и освобождает их от должности по основаниям, предусмотренным законом.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назначает судей судов общей юрисдикции и освобождает их от должности по основаниям, предусмотренным законом, если иное не определено Конституцией.</a:t>
            </a:r>
          </a:p>
          <a:p>
            <a:r>
              <a:rPr lang="ru-RU" sz="1000" dirty="0">
                <a:solidFill>
                  <a:srgbClr val="FFFF00"/>
                </a:solidFill>
              </a:rPr>
              <a:t/>
            </a:r>
            <a:br>
              <a:rPr lang="ru-RU" sz="1000" dirty="0">
                <a:solidFill>
                  <a:srgbClr val="FFFF00"/>
                </a:solidFill>
              </a:rPr>
            </a:br>
            <a:endParaRPr lang="ru-RU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Президент Республики Беларусь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ru-RU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обращается с посланиями к народу Республики Беларусь о положении в государстве и об основных направлениях внутренней и внешней политики;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обращается с ежегодными посланиями к Парламенту, которые заслушиваются на Всебелорусском народном собрании; имеет право участвовать в работе Парламента и его органов, выступать перед ними в любое время с речью или сообщением;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имеет право председательствовать на заседаниях Правительства Республики Беларусь;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назначает представителей Президента в Парламенте, помощников, уполномоченных и других должностных лиц, должности которых определены в соответствии с законодательством, если иное не предусмотрено Конституцией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К компетенции Президента относится также решение вопросов: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о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приеме в гражданство Республики Беларусь, его прекращении и предоставлении убежища;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о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награждении государственными наградами, присвоении классных чинов и званий, лишении государственных наград, классных чинов и званий по основаниям, предусмотренным законом;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о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помиловании осужденных.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9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" y="83671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30 августа 1954 года в </a:t>
            </a:r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г.п.Копысь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Оршанского района Витебской области. Учился в Александрийской средней школе Шкловского района. </a:t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Александра Лукашенко два высших образования. В 1975 году окончил Могилевский государственный педагогический институт им. </a:t>
            </a:r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А.А.Кулешова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дипломом историка. В 1985 году - Белорусскую сельскохозяйственную академию, получив специальность "экономист".</a:t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1975 году Александр Лукашенко был призван в армию, служил в пограничных войсках, был инструктором политотдела Западного пограничного округа (</a:t>
            </a:r>
            <a:r>
              <a:rPr lang="ru-RU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г.Брест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В 1980-1982 годах - служба в рядах Советской Армии в должности заместителя командира роты по политработе воинской части.</a:t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sz="10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8640"/>
            <a:ext cx="8837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</a:t>
            </a: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Григорьевич Лукашенко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avatars.mds.yandex.net/get-marketpic/1544503/pic42f6b021d3546bc0cc99884b4ac6eadc/ori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4"/>
          <a:stretch/>
        </p:blipFill>
        <p:spPr bwMode="auto">
          <a:xfrm>
            <a:off x="6948265" y="3917612"/>
            <a:ext cx="2203764" cy="295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1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" y="1052736"/>
            <a:ext cx="8964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1977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1990 год - Александр Лукашенко прошел все ступени народной школы управленца. По комсомольской линии: секретарь комитета комсомола отдела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продторговли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Могилева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инструктор Октябрьского райисполкома г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Могилева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ответственный секретарь общества "Знание" г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Шклова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Опыт "от земли": заместитель председателя колхоза "Ударник" Шкловского района, заместитель директора комбината строительных материалов г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Шклова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секретарь парткома колхоза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им.В.И.Ленина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33 года Александр Лукашенко возглавил совхоз "Городец" Шкловского района (руководил им с 1987 по 1994 год).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1990 году Александр Лукашенко был избран народным депутатом Верховного Совета БССР. Возглавлял комиссию Верховного Совета по изучению деятельности коммерческих структур, созданных при государственных органах управления. В июне 1993 года возглавил парламентскую комиссию по борьбе с коррупцией.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1994 года после сложной борьбы с пятью другими кандидатами Александр Лукашенко избран Президентом Республики Беларусь. Во втором туре голосования, где его соперником стал Председатель Совета Министров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В.Кебич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Александра Лукашенко поддержали 80,3% принявших участие в голосовании граждан. Первые годы Президентства полностью были посвящены выполнению главного обещания, данного избирателям, - "отвести страну от пропасти".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000" dirty="0">
                <a:solidFill>
                  <a:srgbClr val="FFFF00"/>
                </a:solidFill>
              </a:rPr>
              <a:t/>
            </a:r>
            <a:br>
              <a:rPr lang="ru-RU" sz="1000" dirty="0">
                <a:solidFill>
                  <a:srgbClr val="FFFF00"/>
                </a:solidFill>
              </a:rPr>
            </a:br>
            <a:r>
              <a:rPr lang="ru-RU" sz="1000" dirty="0">
                <a:solidFill>
                  <a:srgbClr val="FFFF00"/>
                </a:solidFill>
              </a:rPr>
              <a:t/>
            </a:r>
            <a:br>
              <a:rPr lang="ru-RU" sz="1000" dirty="0">
                <a:solidFill>
                  <a:srgbClr val="FFFF00"/>
                </a:solidFill>
              </a:rPr>
            </a:br>
            <a:endParaRPr lang="ru-RU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88569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2001 года Александр Лукашенко вновь избран Президентом Республики Беларусь.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второго Президентского срока Александра Лукашенко стало укрепление национальной государственности на основе ускоренного социально-экономического развития страны. В итоге Беларусь первой на постсоветском пространстве преодолела экономическую разруху.</a:t>
            </a:r>
            <a:b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2006 года состоялись выборы Президента Республики Беларусь. Александр Лукашенко был избран на третий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срок. Следующие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лет активное экономическое развитие было направлено на улучшение качества жизни людей, борьбу с бюрократизмом. Беларусь в полной мере сформировалась как развитое социальное государство.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0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73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Авхимович</a:t>
            </a:r>
            <a:r>
              <a:rPr lang="ru-RU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Ефремович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573" y="1196752"/>
            <a:ext cx="8776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Авхимович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Ефремович (1.1.1907, г. Борисов – 12.9.1996), партийный и государственный деятель БССР. Окончил Коммунистический университет им. Ленина в Минске (1933), Высшую партийную школу при ЦК ВКП(б) (1948). В 1940–1947 секретарь ЦК КПБ. В годы Великой Отечественной войны на фронте; один из организаторов партизанского движения и патриотического подполья в Минской и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Полесской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областях. С 1948 1-й секретарь Гомельского, Гродненского обкомов КПБ, в 1953–1956 2-й секретарь ЦК КПБ. В 1956–1959 Председатель СМ БССР, с 1959 министр хлебопродуктов, в 1961–1973 – социального обеспечения БССР. Член ЦК КПБ в 1940–1973, ЦК КПСС в 1956–1961. Депутат Верховного Совета БССР в 1940–1974, Верховного Совета СССР в 1946–1962.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АВХИМОВИЧ НИКОЛАЙ ЕФРЕМО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809800"/>
            <a:ext cx="2195736" cy="30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04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65" y="1124744"/>
            <a:ext cx="90299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Очередную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победу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Лукашенко одержал 19 декабря 2010 года и был переизбран на пост Главы белорусского государства. В этот период широкомасштабная модернизация и техническое переоснащение позволили успешно преодолеть последствия мировых экономических кризисов. Президент выступил инициатором евразийских интеграционных проектов. В Минске заключаются соглашения о прекращении огня в Украине. Беларусь получает признание как донор международной безопасности.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2015 года вновь избран Президентом Республики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Беларусь.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переходит на новый технологический этап: развивается цифровая экономика и атомная энергетика, реализуются масштабные инвестиционные проекты в различных сферах. В сложных международных условиях Беларусь отстаивает свои национальные интересы, укрепляет суверенитет и независимость, позиции на интеграционных площадках.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президентских выборах 9 августа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2020г. за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Лукашенко проголосовало 80,1% избирателей. В Беларуси, несмотря на имеющиеся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вызовы, обеспечивается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устойчивая работа экономики, сохраняется социальная направленность. 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политике страна остается открытой для конструктивного и взаимовыгодного сотрудничества со всеми без исключения партнерами, сохраняя приверженность имеющимся союзническим отношениям. 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2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663" y="484513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АДАМОВИЧ ИОСИФ АЛЕКСАНДРОВИЧ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472" y="1213737"/>
            <a:ext cx="88631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Адамович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Язэп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(Иосиф) Александрович (7.1.1897, г. Борисов – 22.4.1937), государственный деятель БССР. С 1914 в армии, старший унтер-офицер, награждён 3 Георгиевскими крестами. С февраля 1918 в Красной Армии. С июля 1920 член Минского губернского ВРК БССР. С декабря 1920 нарком военных дел БССР, одновременно с 1921 нарком внутренних дел и заместитель председателя ЦИК и СНК  БССР. С 1927 член президиума ВСНХ СССР и председатель правления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Сахаротреста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СССР, с 1932 начальник Камчатского акционерного общества и др. Член Центрального бюро в 1920-22, ЦК КП(б)Б в 1924-27. Член ЦИК БССР в 1920-27 и ЦИК СССР в 1924-29. В период репрессий покончил с собой.</a:t>
            </a:r>
          </a:p>
        </p:txBody>
      </p:sp>
      <p:pic>
        <p:nvPicPr>
          <p:cNvPr id="2050" name="Picture 2" descr="АДАМОВИЧ ИОСИФ АЛЕКСАНДРОВИ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3465285"/>
            <a:ext cx="2267744" cy="339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45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 АЛЕКСАНДР НИКИФОРОВИЧ</a:t>
            </a:r>
          </a:p>
        </p:txBody>
      </p:sp>
      <p:pic>
        <p:nvPicPr>
          <p:cNvPr id="3074" name="Picture 2" descr="АКСЕНОВ АЛЕКСАНДР НИКИФОРО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30" y="3959383"/>
            <a:ext cx="2282374" cy="289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92" y="1293202"/>
            <a:ext cx="9036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Аксёнов Александр Никифорович (родился 9.10.1924, д.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Кунторовка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Ветковского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района), государственный и партийный деятель БССР. Окончил Высшую партийную школу при ЦК КПСС (1957). С 1954 1-й секретарь ЦК ЛКСМБ. С 1957 секретарь ЦК ВЛКСМ, с 1959 заместитель председателя КГБ при СМ БССР. С 1960 министр внутренних дел БССР, с 1965 1-й секретарь Витебского обкома КПБ, с 1971 2-й секретарь ЦК КПБ. В 1978–1983 Председатель СМ БССР. С 1983 чрезвычайный и полномочный посол СССР в ПНР. С 1985–1989 председатель Государственного комитета СССР по телевидению и радиовещанию. Член ЦК КПБ в 1956–1986, ЦК КПСС в 1976–1990. Депутат Верховного Совета БССР в 1955–1967, 1971–1983, Верховного Совета СССР в 1966–1984, 1986–1990.</a:t>
            </a:r>
          </a:p>
        </p:txBody>
      </p:sp>
    </p:spTree>
    <p:extLst>
      <p:ext uri="{BB962C8B-B14F-4D97-AF65-F5344CB8AC3E}">
        <p14:creationId xmlns:p14="http://schemas.microsoft.com/office/powerpoint/2010/main" val="186663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24" y="260648"/>
            <a:ext cx="701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БРОВИКОВ ВЛАДИМИР ИГНАТЬЕВИЧ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24" y="1268760"/>
            <a:ext cx="89794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Бровиков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 Игнатьевич (12.5.1931, г. Ветка – 2.10.1992), советский партийный и государственный деятель, журналист, дипломат. Кандидат философских наук (1969). Окончил БГУ (1955), Академию общественных наук при ЦК КПСС (1969). С 1965 на журналистской и партийной работе в Витебской области. С 1969 редактор газеты «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Віцебскі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рабочы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 секретарь Витебского обкома КПБ. В 1972–1978 в аппарате ЦК КПСС. С 1978 2-й секретарь ЦК КПБ, с 1983 Председатель СМ БССР. В 1986–1990 чрезвычайный и полномочный посол СССР в Польше. Депутат Верховного Совета БССР в 1979–1989. Член ЦК и Бюро ЦК КПБ в 1978–1986, член ЦК КПСС в 1981–1990.</a:t>
            </a:r>
          </a:p>
        </p:txBody>
      </p:sp>
      <p:pic>
        <p:nvPicPr>
          <p:cNvPr id="4098" name="Picture 2" descr="БРОВИКОВ ВЛАДИМИР ИГНАТЬ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6650"/>
            <a:ext cx="21145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6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5319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ГАМАРНИК ЯН БОРИСОВИЧ</a:t>
            </a:r>
          </a:p>
        </p:txBody>
      </p:sp>
      <p:pic>
        <p:nvPicPr>
          <p:cNvPr id="5122" name="Picture 2" descr="ГАМАРНИК ЯН БОРИСО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3200670"/>
            <a:ext cx="2706688" cy="365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196752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Гамарник Ян Борисович (14.6.1894, г. Житомир, Украина – 31.5.1937), советский партийный и военный деятель, армейский комиссар 1-го ранга (1935). С 1915 учился в Киевском университете. В 1918–1920 на партийной и советской работе на Украине, с 1923 – на Дальнем Востоке. В 1928–1929 1-й секретарь ЦК и член Бюро ЦК КП(б)Б, член РВС Белорусского военного округа. С 1930 заместитель наркома обороны и заместитель председателя РВС СССР. Член ЦК ВКП(б)Б в 1927–1937. Член ЦИК СССР и ЦИК БССР в 1929. В период репрессий 1937–1938 покончил жизнь самоубийством. Реабилитирован в 1953.</a:t>
            </a:r>
          </a:p>
        </p:txBody>
      </p:sp>
    </p:spTree>
    <p:extLst>
      <p:ext uri="{BB962C8B-B14F-4D97-AF65-F5344CB8AC3E}">
        <p14:creationId xmlns:p14="http://schemas.microsoft.com/office/powerpoint/2010/main" val="390557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504" y="260648"/>
            <a:ext cx="6428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МАЗУРОВ КИРИЛЛ ТРОФИМОВИЧ</a:t>
            </a:r>
          </a:p>
        </p:txBody>
      </p:sp>
      <p:pic>
        <p:nvPicPr>
          <p:cNvPr id="6146" name="Picture 2" descr="МАЗУРОВ КИРИЛЛ ТРОФИМОВИ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36" y="4372996"/>
            <a:ext cx="1759918" cy="24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4336" y="1124744"/>
            <a:ext cx="91583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Мазуров Кирилл Трофимович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партийный и государственный деятель, один из организаторов и руководителей антифашистского подполья и партизанского движения в Беларуси в Великую Отечественную войну. Герой Социалистического Труда (1974).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Окончил Гомельский автодорожный техникум (1933), Высшую партийную школу при ЦК ВКП(б) (1947). </a:t>
            </a:r>
            <a:r>
              <a:rPr lang="ru-R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1941 на фронте: политрук роты, командир батальона, инструктор политотдела 21-й армии (подполковник).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сентября 1942 до конца 1943 на оккупированной территории Беларуси: представитель ЦШПД в партизанских соединениях Минской,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Полесской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Пинской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Барановичской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Брестской области, член Минского подпольного обкома КП(б)Б, секретарь ЦК ЛКСМБ.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1943–1947 2-й, 1-й секретарь ЦК ЛКСМБ. </a:t>
            </a:r>
            <a:r>
              <a:rPr lang="ru-R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1949 2-й, 1-й секретарь Минского горкома, с 1950 1-й секретарь обкома партии.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1953 Председатель СМ БССР, с 1956 1-й секретарь ЦК КПБ. В 1965–1978 1-й заместитель Председателя СМ СССР. С 1986 Председатель Всесоюзного совета ветеранов войны и труда, член Международной федерации борцов Сопротивления, с 1987 член Всесоюзного центрального совета профессиональных союзов. Член ЦК в 1949–1966, Бюро ЦК в 1952–1962, Президиума ЦК КПБ в 1962–1965. Член ЦК в 1956–1981 и его Президиума с 1965, член Политбюро ЦК КПСС в 1966–1978. Депутат Верховного Совета БССР в 1947–1967, член Президиума Верховного Совета БССР в 1950–1953, 1956–1965. Депутат Верховного Совета СССР в 1950–1979 и с 1980, член Президиума Верховного Совета СССР в 1958–1966.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1956–1965 член Военного совета БВО. </a:t>
            </a:r>
          </a:p>
        </p:txBody>
      </p:sp>
    </p:spTree>
    <p:extLst>
      <p:ext uri="{BB962C8B-B14F-4D97-AF65-F5344CB8AC3E}">
        <p14:creationId xmlns:p14="http://schemas.microsoft.com/office/powerpoint/2010/main" val="357885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5452"/>
            <a:ext cx="5758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МАШЕРОВ ПЁТР МИРОНОВИЧ</a:t>
            </a:r>
          </a:p>
        </p:txBody>
      </p:sp>
      <p:pic>
        <p:nvPicPr>
          <p:cNvPr id="7170" name="Picture 2" descr="МАШЕРОВ ПЁТР МИРОНОВИЧ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26" y="4154916"/>
            <a:ext cx="1784214" cy="270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20526" y="1046373"/>
            <a:ext cx="90570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Партийный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государственный деятель Беларуси, один из организаторов и руководителей антифашистского подполья и партизанского движения в Беларуси в годы Великой Отечественной войны.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 Советского Союза (1944), Герой Социалистического Труда (1978). Окончил Витебский педагогический институт (1939). В 1939–1941 учитель физики и математики в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Россонской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средней школе Витебской области. В годы войны в августе 1941 создал и возглавил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Россонское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антифашистское подполье. С апреля 1942 командир партизанского отряда имени Щорса, действовавшего в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Россонском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Дриссенском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Освейском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р-нах БССР, в соседних районах РСФСР и Латвийской ССР. С марта 1943 комиссар партизанской бригады имени Рокоссовского Витебской области. С сентября 1943 1-й секретарь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Вилейского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подпольного обкома ЛКСМБ. С июля 1944 1-й секретарь </a:t>
            </a:r>
            <a:r>
              <a:rPr lang="ru-RU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Молодечненского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обкома ЛКСМБ, с июля 1946 секретарь, с октября 1947 1-й секретарь ЦК ЛКСМБ. С июля 1954 2-й секретарь Минского, с августа 1955 1-й секретарь Брестского обкомов КПБ. С апреля 1959 секретарь, с декабря 1962 2-й секретарь, с марта 1965 1-й секретарь ЦК КПБ. Член ЦК с 1949, Бюро ЦК в 1959–1962 и с 1966, Президиума ЦК КПБ в 1962–1966. Член ЦК КПСС с 1964. Кандидат в члены Политбюро ЦК КПСС с 1966. Депутат Верховного Совета БССР в 1947–1955 и с 1959, член Президиума Верховного Совета БССР в 1951–1955 и с 1966. Депутат Верховного Совета СССР в 1950–1962 и с 1966, член Президиума Верховного Совета СССР с 1966. Погиб в автокатастрофе.</a:t>
            </a:r>
          </a:p>
        </p:txBody>
      </p:sp>
    </p:spTree>
    <p:extLst>
      <p:ext uri="{BB962C8B-B14F-4D97-AF65-F5344CB8AC3E}">
        <p14:creationId xmlns:p14="http://schemas.microsoft.com/office/powerpoint/2010/main" val="397654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государственного управления</a:t>
            </a:r>
            <a:endParaRPr lang="ru-RU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79" y="1268760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Министерства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Государственные комитеты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Государственные организации, подчиненные Совету Министров Республики Беларусь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9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396</TotalTime>
  <Words>1703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Перспектива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KrotySOFT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Сестринский уход и наблюдение за пациентами с хроническим панкреатитом</dc:title>
  <dc:creator>Пользователь</dc:creator>
  <cp:lastModifiedBy>Виктория</cp:lastModifiedBy>
  <cp:revision>51</cp:revision>
  <dcterms:created xsi:type="dcterms:W3CDTF">2020-01-05T09:50:43Z</dcterms:created>
  <dcterms:modified xsi:type="dcterms:W3CDTF">2024-03-17T15:35:41Z</dcterms:modified>
</cp:coreProperties>
</file>