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9"/>
  </p:notesMasterIdLst>
  <p:sldIdLst>
    <p:sldId id="301" r:id="rId2"/>
    <p:sldId id="349" r:id="rId3"/>
    <p:sldId id="304" r:id="rId4"/>
    <p:sldId id="356" r:id="rId5"/>
    <p:sldId id="359" r:id="rId6"/>
    <p:sldId id="358" r:id="rId7"/>
    <p:sldId id="35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al Black" panose="020B0A04020102020204" pitchFamily="34" charset="0"/>
      <p:bold r:id="rId14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7E0504"/>
    <a:srgbClr val="252B37"/>
    <a:srgbClr val="7585A1"/>
    <a:srgbClr val="FDCFD0"/>
    <a:srgbClr val="A10609"/>
    <a:srgbClr val="B50C0B"/>
    <a:srgbClr val="3660AC"/>
    <a:srgbClr val="F8A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 autoAdjust="0"/>
    <p:restoredTop sz="93662" autoAdjust="0"/>
  </p:normalViewPr>
  <p:slideViewPr>
    <p:cSldViewPr snapToGrid="0">
      <p:cViewPr varScale="1">
        <p:scale>
          <a:sx n="74" d="100"/>
          <a:sy n="74" d="100"/>
        </p:scale>
        <p:origin x="6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06.02.2024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817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6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442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370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FA7BF5-2004-4366-AB2C-C58D2F71D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5" y="-56"/>
            <a:ext cx="1984646" cy="16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0708" y="6189490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2024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208878" y="2698163"/>
            <a:ext cx="579838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Славные имена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науке и образовании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деятелях науки, представителях системы образования)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19534D-83F6-4BC1-8348-86C990DC0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243" y="1899367"/>
            <a:ext cx="5798388" cy="49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291993" y="4216009"/>
            <a:ext cx="791480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i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Славные имена в науке и образовании</a:t>
            </a:r>
          </a:p>
        </p:txBody>
      </p:sp>
      <p:pic>
        <p:nvPicPr>
          <p:cNvPr id="13" name="Рисунок 1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" y="131110"/>
            <a:ext cx="1013244" cy="113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9C4255-6956-4B16-81DA-461CB39A58EB}"/>
              </a:ext>
            </a:extLst>
          </p:cNvPr>
          <p:cNvSpPr txBox="1"/>
          <p:nvPr/>
        </p:nvSpPr>
        <p:spPr>
          <a:xfrm>
            <a:off x="4291993" y="1124969"/>
            <a:ext cx="7914803" cy="108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2B43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ЛИЦАХ</a:t>
            </a:r>
            <a:endParaRPr lang="ru-RU" sz="5400" b="1" dirty="0">
              <a:solidFill>
                <a:srgbClr val="2B43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253AF8-BC33-4162-B93B-1A447E0D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0" y="3302095"/>
            <a:ext cx="4017804" cy="3009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BCB115-9F07-4E57-9F9A-B487CEAE5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90" y="216313"/>
            <a:ext cx="312971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3023641" y="635920"/>
            <a:ext cx="8918964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Считаете ли Вы, что профессия педагога в современном обществе является особенно важной?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Профессия педагога во все времена являлась и является самой важной профессией в обществе, ведь от усилий педагога зависит будущее наших детей, а значит, будущее всего мира. Педагог – это единственный человек, который большую часть своего времени профессионально занимается воспитанием и обучением детей.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Расскажите, как долго Вы работаете в сфере образования?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сфере образования я работаю 32 года, сначала – учителем русского языка и литературы, а с 2000 года – заместителем директора по учебно-воспитательной работе. Все 32 года работаю в нашем учреждении.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самое трудное в профессии учителя?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Самое сложное – это постоянная работа над собой и улучшение своих профессиональных навыков. Ещё одна сложность – это толерантное отношение к детям, когда нужно выдерживать систему, чтобы не было срывов. В каждом педагоге должна жить любовь и уважение к детям, без них никуда.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Кого Вы считаете своим главным учителем?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Своим самым главным учителем считаю моего классного руководителя 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Коцур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Ларису Яковлевну, которая сделала всё, чтобы я стала учителем. Добрейшей души человек. Я благодарна ей за то, что она настояла на выборе мною профессии учителя. А я хотела стать продавцом.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Идеальный ученик для Вас – кокой он?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Идеальный – это предсказуемый ученик. А жизнь наша – она ведь не идеальна. И как же жить такому идеальному среди остальных?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ли сегодня посочувствовать ученикам?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Ученикам своим сочувствую – у них колоссальная перегруженность. Они стараются везде успеть. Мало общаются вживую.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увлечения, чем любите заниматься в свободное время?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свободное время я, как и все филологи, люблю читать. В настоящее время перечитываю роман Бориса Полевого «Повесть о настоящем человеке». Также люблю посмотреть интересные передачи по телевизору, а также летом люблю копаться в грядках.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08" y="3750603"/>
            <a:ext cx="2869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ВОРОБЕЙ</a:t>
            </a:r>
          </a:p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Лариса Александровна</a:t>
            </a:r>
          </a:p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Заместитель директора по учебно-воспитательной работе, учитель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русского языка и литературы</a:t>
            </a:r>
            <a:endParaRPr lang="be-BY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218867" y="174255"/>
            <a:ext cx="9973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деятелями науки, представителями системы образования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5" y="1909563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3023641" y="635920"/>
            <a:ext cx="891896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 – это профессия, должность или призвание?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это призвание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 предложение «Учитель – это….»?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это профессионал, который любит свой предмет, детей и умеет с ними общаться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 и в чём Вы черпаете вдохновение и силы?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Вдохновение и силы учитель черпает в детях, у которых глаза горят и которые хотят учиться и успешно учатся. 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навыки и качества необходимы для успешной работы в сфере науки?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работы в науке требуется точность, определенность действий, высокая исполнительская дисциплина, аккуратность, ответственность, практическое мышление, техническая фантазия.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74" y="4064095"/>
            <a:ext cx="286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СОЛОВЬЁВА</a:t>
            </a:r>
          </a:p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Инна Всеволодовна</a:t>
            </a:r>
          </a:p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учитель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математики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и информатики</a:t>
            </a:r>
            <a:endParaRPr lang="be-BY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218867" y="174255"/>
            <a:ext cx="9973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деятелями науки, представителями системы образования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" y="1932540"/>
            <a:ext cx="1411200" cy="21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3023641" y="635920"/>
            <a:ext cx="891896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 и в чём Вы черпаете вдохновение и силы?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Вдохновение и силы я черпаю в желании детей учиться чему-то новому, успехах детей.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 – это профессия, должность или призвание?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– это призвание и нелёгкий труд, требующие большого терпения, ответственности и любви к своим ученикам и делу.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чём состоит главная задача педагога? Какими чертами характера он должен обладать?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Главная задача педагога – научить детей применять знания, прививать любовь к Родине.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 предложение «Учитель – это….»?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– это человек, который даёт знания, прививает старание, который хоть и требует, но взамен отдаёт что-то большее, делится своими знаниями.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увлечения, чем любите заниматься в свободное время?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свободное время я люблю читать.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08" y="3750603"/>
            <a:ext cx="286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ЕЛЕНИЧ</a:t>
            </a:r>
          </a:p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Светлана Валерьевна</a:t>
            </a:r>
          </a:p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учитель математики</a:t>
            </a:r>
            <a:endParaRPr lang="be-BY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218867" y="174255"/>
            <a:ext cx="9973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деятелями науки, представителями системы образования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9" y="2036103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3023641" y="635920"/>
            <a:ext cx="8918964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Кого Вы считаете своим главным учителем?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Главными учителями в своей жизни, я считаю, конечно, родителей. Они научили меня очень многому. А из учителей хочется сказать о моей первой учительнице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Камеко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Нине Михайловне, которую я помню до сих пор. Мне кажется, благодаря ей я стала учителем начальных классов.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 предложение «Учитель – это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….»?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– это хранитель и носитель благ, психолог, наставник, друг., человек, который не только передаёт свои знания и умения, но и учит любви к Родине, к близким, прививает вечные ценности.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увлечения, чем любите заниматься в свободное время?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Люблю вязать крючком: салфетки, игрушки и дарить их, занимаюсь алмазной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вышиванкой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делаю папье-маше. 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бы перед Вами снова встал выбор, кем быть, поменяли бы Вы профессию на другую?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Скорее всего нет, ведь мой выбор когда-то был осознан, я хотела учить маленьких детей писать и читать, открывать новые возможности, изучать мир.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Считаете ли Вы, что профессия педагога в современном обществе является особенно важной?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Да, ведь педагог учит всем азам. Учит любить, учиться, жить. Самое главное в работе учителя – грамотно объяснить материал; любить то, чем ты занимаешься, любить детей; взаимопонимание между учеником и учителем. Самое главное – научить детей, уметь находить общий язык. Благодаря профессии педагога, мы становимся людьми.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08" y="3750603"/>
            <a:ext cx="2869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АБИБАК</a:t>
            </a:r>
          </a:p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Жанна Григорьевна</a:t>
            </a:r>
          </a:p>
          <a:p>
            <a:r>
              <a:rPr lang="ru-RU" sz="1200" b="1" dirty="0">
                <a:latin typeface="Calibri" pitchFamily="34" charset="0"/>
                <a:cs typeface="Calibri" pitchFamily="34" charset="0"/>
              </a:rPr>
              <a:t>учитель физической культуры и трудового обучения</a:t>
            </a:r>
            <a:endParaRPr lang="be-BY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218867" y="174255"/>
            <a:ext cx="9973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деятелями науки, представителями системы образования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9" y="2036103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3023641" y="635920"/>
            <a:ext cx="891896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самое трудное в профессии учителя?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Самое трудное в профессии учителя – найти правильный подход к ученикам.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самое интересное в Вашей профессии?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меня самое интересное в профессии – разработка поурочного планирования.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 предложение «Учитель – это….»?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 – это человек, который не только обучает детей, но и учит их правильному, помогает раскрыться талантам, подводит к нужному жизненному пути.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чём состоит главная задача педагога?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Задача учителя – заложение определённых знаний, навыков и умений учащимся.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увлечения, чем любите заниматься в свободное время?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Свободное время посвящаю книгам, творчеству, саморазвитию и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киберспорту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08" y="3750603"/>
            <a:ext cx="286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ДЕГТЯРЕНКО</a:t>
            </a:r>
          </a:p>
          <a:p>
            <a:r>
              <a:rPr lang="be-BY" sz="1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Анастасия Сергеевна</a:t>
            </a:r>
          </a:p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учитель географии и астрономии </a:t>
            </a:r>
            <a:endParaRPr lang="be-BY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218867" y="174255"/>
            <a:ext cx="9973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деятелями науки, представителями системы образования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" y="1921083"/>
            <a:ext cx="1363500" cy="1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8898</TotalTime>
  <Words>1052</Words>
  <Application>Microsoft Office PowerPoint</Application>
  <PresentationFormat>Широкоэкранный</PresentationFormat>
  <Paragraphs>92</Paragraphs>
  <Slides>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Calibri</vt:lpstr>
      <vt:lpstr>Arial</vt:lpstr>
      <vt:lpstr>Times New Roman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Учитель</cp:lastModifiedBy>
  <cp:revision>654</cp:revision>
  <cp:lastPrinted>2018-12-07T06:48:34Z</cp:lastPrinted>
  <dcterms:created xsi:type="dcterms:W3CDTF">2018-12-03T10:14:15Z</dcterms:created>
  <dcterms:modified xsi:type="dcterms:W3CDTF">2024-02-06T07:46:53Z</dcterms:modified>
</cp:coreProperties>
</file>