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72" r:id="rId3"/>
    <p:sldId id="258" r:id="rId4"/>
    <p:sldId id="261" r:id="rId5"/>
    <p:sldId id="264" r:id="rId6"/>
    <p:sldId id="263" r:id="rId7"/>
    <p:sldId id="273" r:id="rId8"/>
    <p:sldId id="274" r:id="rId9"/>
    <p:sldId id="265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BDC1F-6301-41DA-A839-AB3F61662A94}" type="doc">
      <dgm:prSet loTypeId="urn:microsoft.com/office/officeart/2005/8/layout/hierarchy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3F5769B-AB65-4E3A-A540-CFD8FD79D057}">
      <dgm:prSet phldrT="[Текст]" custT="1"/>
      <dgm:spPr/>
      <dgm:t>
        <a:bodyPr/>
        <a:lstStyle/>
        <a:p>
          <a:r>
            <a:rPr lang="ru-RU" sz="4000" b="1" dirty="0" smtClean="0">
              <a:effectLst/>
              <a:latin typeface="Bookman Old Style" pitchFamily="18" charset="0"/>
            </a:rPr>
            <a:t>БАЗА ШКОЛЫ</a:t>
          </a:r>
          <a:endParaRPr lang="ru-RU" sz="4000" b="1" dirty="0">
            <a:effectLst/>
            <a:latin typeface="Bookman Old Style" pitchFamily="18" charset="0"/>
          </a:endParaRPr>
        </a:p>
      </dgm:t>
    </dgm:pt>
    <dgm:pt modelId="{C2F2492C-CC43-479F-BEF7-42D89EBAF08F}" type="parTrans" cxnId="{4BD2F0B5-894E-41B2-8F24-DBA5BC21AD13}">
      <dgm:prSet/>
      <dgm:spPr/>
      <dgm:t>
        <a:bodyPr/>
        <a:lstStyle/>
        <a:p>
          <a:endParaRPr lang="ru-RU"/>
        </a:p>
      </dgm:t>
    </dgm:pt>
    <dgm:pt modelId="{AC7370CF-F82E-45FB-8A89-EB87DC6EA1A1}" type="sibTrans" cxnId="{4BD2F0B5-894E-41B2-8F24-DBA5BC21AD13}">
      <dgm:prSet/>
      <dgm:spPr/>
      <dgm:t>
        <a:bodyPr/>
        <a:lstStyle/>
        <a:p>
          <a:endParaRPr lang="ru-RU"/>
        </a:p>
      </dgm:t>
    </dgm:pt>
    <dgm:pt modelId="{3F9EE152-305E-43DF-A907-7FE9C5E2B919}">
      <dgm:prSet phldrT="[Текст]" custT="1"/>
      <dgm:spPr/>
      <dgm:t>
        <a:bodyPr/>
        <a:lstStyle/>
        <a:p>
          <a:r>
            <a:rPr lang="ru-RU" sz="1800" b="1" smtClean="0">
              <a:latin typeface="Bookman Old Style" pitchFamily="18" charset="0"/>
            </a:rPr>
            <a:t>Краеведческие материалы</a:t>
          </a:r>
          <a:endParaRPr lang="ru-RU" sz="1800" b="1" dirty="0">
            <a:latin typeface="Bookman Old Style" pitchFamily="18" charset="0"/>
          </a:endParaRPr>
        </a:p>
      </dgm:t>
    </dgm:pt>
    <dgm:pt modelId="{1EAB453C-0073-44A0-AED8-340D08FC57DF}" type="parTrans" cxnId="{66C88EF0-1CB8-4E8A-8428-3462E47122A9}">
      <dgm:prSet/>
      <dgm:spPr/>
      <dgm:t>
        <a:bodyPr/>
        <a:lstStyle/>
        <a:p>
          <a:endParaRPr lang="ru-RU"/>
        </a:p>
      </dgm:t>
    </dgm:pt>
    <dgm:pt modelId="{F655B75D-B47E-4458-B69C-87CC37942EF9}" type="sibTrans" cxnId="{66C88EF0-1CB8-4E8A-8428-3462E47122A9}">
      <dgm:prSet/>
      <dgm:spPr/>
      <dgm:t>
        <a:bodyPr/>
        <a:lstStyle/>
        <a:p>
          <a:endParaRPr lang="ru-RU"/>
        </a:p>
      </dgm:t>
    </dgm:pt>
    <dgm:pt modelId="{A213959B-A78A-4EFD-9307-469D51483EFA}">
      <dgm:prSet phldrT="[Текст]" custT="1"/>
      <dgm:spPr/>
      <dgm:t>
        <a:bodyPr/>
        <a:lstStyle/>
        <a:p>
          <a:r>
            <a:rPr lang="ru-RU" sz="1800" b="1" smtClean="0">
              <a:latin typeface="Bookman Old Style" pitchFamily="18" charset="0"/>
            </a:rPr>
            <a:t>Туристско-краеведческое снаряжение</a:t>
          </a:r>
          <a:endParaRPr lang="ru-RU" sz="1800" b="1" dirty="0">
            <a:latin typeface="Bookman Old Style" pitchFamily="18" charset="0"/>
          </a:endParaRPr>
        </a:p>
      </dgm:t>
    </dgm:pt>
    <dgm:pt modelId="{8DE88615-7AF4-407D-979D-D1F536C2F4EE}" type="parTrans" cxnId="{FB8991E3-A8EB-4ED8-AB92-8F265945FC98}">
      <dgm:prSet/>
      <dgm:spPr/>
      <dgm:t>
        <a:bodyPr/>
        <a:lstStyle/>
        <a:p>
          <a:endParaRPr lang="ru-RU"/>
        </a:p>
      </dgm:t>
    </dgm:pt>
    <dgm:pt modelId="{1D42EC78-B5FA-476C-8DD5-0D1929B6E0CB}" type="sibTrans" cxnId="{FB8991E3-A8EB-4ED8-AB92-8F265945FC98}">
      <dgm:prSet/>
      <dgm:spPr/>
      <dgm:t>
        <a:bodyPr/>
        <a:lstStyle/>
        <a:p>
          <a:endParaRPr lang="ru-RU"/>
        </a:p>
      </dgm:t>
    </dgm:pt>
    <dgm:pt modelId="{DE9C2049-9419-4B2F-80BA-A80A5283BF80}">
      <dgm:prSet phldrT="[Текст]" custT="1"/>
      <dgm:spPr/>
      <dgm:t>
        <a:bodyPr/>
        <a:lstStyle/>
        <a:p>
          <a:pPr algn="ctr"/>
          <a:r>
            <a:rPr lang="ru-RU" sz="1600" smtClean="0">
              <a:latin typeface="Bookman Old Style" pitchFamily="18" charset="0"/>
            </a:rPr>
            <a:t>- </a:t>
          </a:r>
          <a:r>
            <a:rPr lang="ru-RU" sz="1600" b="1" i="1" smtClean="0">
              <a:latin typeface="Bookman Old Style" pitchFamily="18" charset="0"/>
            </a:rPr>
            <a:t>экспонаты;</a:t>
          </a:r>
        </a:p>
        <a:p>
          <a:pPr algn="ctr"/>
          <a:r>
            <a:rPr lang="ru-RU" sz="1600" b="1" i="1" smtClean="0">
              <a:latin typeface="Bookman Old Style" pitchFamily="18" charset="0"/>
            </a:rPr>
            <a:t>- письменные источники;</a:t>
          </a:r>
        </a:p>
        <a:p>
          <a:pPr algn="ctr"/>
          <a:r>
            <a:rPr lang="ru-RU" sz="1600" b="1" i="1" smtClean="0">
              <a:latin typeface="Bookman Old Style" pitchFamily="18" charset="0"/>
            </a:rPr>
            <a:t>- карты и схемы;</a:t>
          </a:r>
        </a:p>
        <a:p>
          <a:pPr algn="ctr"/>
          <a:r>
            <a:rPr lang="ru-RU" sz="1600" b="1" i="1" smtClean="0">
              <a:latin typeface="Bookman Old Style" pitchFamily="18" charset="0"/>
            </a:rPr>
            <a:t>- библиотека.</a:t>
          </a:r>
        </a:p>
        <a:p>
          <a:pPr algn="ctr"/>
          <a:endParaRPr lang="ru-RU" sz="1600" dirty="0">
            <a:latin typeface="Bookman Old Style" pitchFamily="18" charset="0"/>
          </a:endParaRPr>
        </a:p>
      </dgm:t>
    </dgm:pt>
    <dgm:pt modelId="{372C84A8-4E33-4E70-A711-F075AEEAEA26}" type="sibTrans" cxnId="{8A5C20BE-E94C-4E15-9977-E023FCC252D7}">
      <dgm:prSet/>
      <dgm:spPr/>
      <dgm:t>
        <a:bodyPr/>
        <a:lstStyle/>
        <a:p>
          <a:endParaRPr lang="ru-RU"/>
        </a:p>
      </dgm:t>
    </dgm:pt>
    <dgm:pt modelId="{CC75521A-2795-4484-BDDC-F99F13A2FE16}" type="parTrans" cxnId="{8A5C20BE-E94C-4E15-9977-E023FCC252D7}">
      <dgm:prSet/>
      <dgm:spPr/>
      <dgm:t>
        <a:bodyPr/>
        <a:lstStyle/>
        <a:p>
          <a:endParaRPr lang="ru-RU"/>
        </a:p>
      </dgm:t>
    </dgm:pt>
    <dgm:pt modelId="{4631D903-25EE-4A20-9384-61BC9F39D714}">
      <dgm:prSet phldrT="[Текст]" custT="1"/>
      <dgm:spPr/>
      <dgm:t>
        <a:bodyPr/>
        <a:lstStyle/>
        <a:p>
          <a:r>
            <a:rPr lang="ru-RU" sz="1800" b="1" smtClean="0">
              <a:latin typeface="Bookman Old Style" pitchFamily="18" charset="0"/>
            </a:rPr>
            <a:t>Традиции</a:t>
          </a:r>
          <a:endParaRPr lang="ru-RU" sz="1800" b="1" dirty="0">
            <a:latin typeface="Bookman Old Style" pitchFamily="18" charset="0"/>
          </a:endParaRPr>
        </a:p>
      </dgm:t>
    </dgm:pt>
    <dgm:pt modelId="{40EB09BD-683A-47C4-882D-5DB338EDDF77}" type="parTrans" cxnId="{B00A4CF0-5403-498E-A94C-29BDB2F08D20}">
      <dgm:prSet/>
      <dgm:spPr/>
      <dgm:t>
        <a:bodyPr/>
        <a:lstStyle/>
        <a:p>
          <a:endParaRPr lang="ru-RU"/>
        </a:p>
      </dgm:t>
    </dgm:pt>
    <dgm:pt modelId="{DD6C59FA-7A82-4C1F-BBF0-C67801BF5D2F}" type="sibTrans" cxnId="{B00A4CF0-5403-498E-A94C-29BDB2F08D20}">
      <dgm:prSet/>
      <dgm:spPr/>
      <dgm:t>
        <a:bodyPr/>
        <a:lstStyle/>
        <a:p>
          <a:endParaRPr lang="ru-RU"/>
        </a:p>
      </dgm:t>
    </dgm:pt>
    <dgm:pt modelId="{2F4E64D3-BFEA-4A7D-8199-8AF44EFB1635}">
      <dgm:prSet phldrT="[Текст]" custT="1"/>
      <dgm:spPr/>
      <dgm:t>
        <a:bodyPr/>
        <a:lstStyle/>
        <a:p>
          <a:r>
            <a:rPr lang="ru-RU" sz="1800" b="1" smtClean="0">
              <a:latin typeface="Bookman Old Style" pitchFamily="18" charset="0"/>
            </a:rPr>
            <a:t>Здание</a:t>
          </a:r>
          <a:endParaRPr lang="ru-RU" sz="1800" b="1" dirty="0">
            <a:latin typeface="Bookman Old Style" pitchFamily="18" charset="0"/>
          </a:endParaRPr>
        </a:p>
      </dgm:t>
    </dgm:pt>
    <dgm:pt modelId="{CF358554-917B-4846-819D-0A233A22D2A8}" type="parTrans" cxnId="{D50954E9-B9E3-4288-89C5-B9C8FEA993A9}">
      <dgm:prSet/>
      <dgm:spPr/>
      <dgm:t>
        <a:bodyPr/>
        <a:lstStyle/>
        <a:p>
          <a:endParaRPr lang="ru-RU"/>
        </a:p>
      </dgm:t>
    </dgm:pt>
    <dgm:pt modelId="{26582EB5-74A4-4F07-AE71-2BBB10ABD8EA}" type="sibTrans" cxnId="{D50954E9-B9E3-4288-89C5-B9C8FEA993A9}">
      <dgm:prSet/>
      <dgm:spPr/>
      <dgm:t>
        <a:bodyPr/>
        <a:lstStyle/>
        <a:p>
          <a:endParaRPr lang="ru-RU"/>
        </a:p>
      </dgm:t>
    </dgm:pt>
    <dgm:pt modelId="{924A7B6F-771D-4D9B-BF12-5EDA103B5911}">
      <dgm:prSet custT="1"/>
      <dgm:spPr/>
      <dgm:t>
        <a:bodyPr/>
        <a:lstStyle/>
        <a:p>
          <a:r>
            <a:rPr lang="ru-RU" sz="1600" b="1" i="1" smtClean="0">
              <a:latin typeface="Bookman Old Style" pitchFamily="18" charset="0"/>
            </a:rPr>
            <a:t>- туристское снаряжение;</a:t>
          </a:r>
        </a:p>
        <a:p>
          <a:r>
            <a:rPr lang="ru-RU" sz="1600" b="1" i="1" smtClean="0">
              <a:latin typeface="Bookman Old Style" pitchFamily="18" charset="0"/>
            </a:rPr>
            <a:t>- краеведческое снаряжение.</a:t>
          </a:r>
          <a:endParaRPr lang="ru-RU" sz="1600" b="1" i="1" dirty="0">
            <a:latin typeface="Bookman Old Style" pitchFamily="18" charset="0"/>
          </a:endParaRPr>
        </a:p>
      </dgm:t>
    </dgm:pt>
    <dgm:pt modelId="{F1D5804A-6839-4E4E-8D08-EF73C9CC683E}" type="parTrans" cxnId="{C08BC99C-CBDF-45B7-836E-74B050FDF60A}">
      <dgm:prSet/>
      <dgm:spPr/>
      <dgm:t>
        <a:bodyPr/>
        <a:lstStyle/>
        <a:p>
          <a:endParaRPr lang="ru-RU"/>
        </a:p>
      </dgm:t>
    </dgm:pt>
    <dgm:pt modelId="{8D5AF776-8B90-48B9-8111-5204D91A64A5}" type="sibTrans" cxnId="{C08BC99C-CBDF-45B7-836E-74B050FDF60A}">
      <dgm:prSet/>
      <dgm:spPr/>
      <dgm:t>
        <a:bodyPr/>
        <a:lstStyle/>
        <a:p>
          <a:endParaRPr lang="ru-RU"/>
        </a:p>
      </dgm:t>
    </dgm:pt>
    <dgm:pt modelId="{2B661DA4-9DE8-4985-9528-268F676B2CD4}">
      <dgm:prSet custT="1"/>
      <dgm:spPr/>
      <dgm:t>
        <a:bodyPr/>
        <a:lstStyle/>
        <a:p>
          <a:r>
            <a:rPr lang="ru-RU" sz="1400" b="1" i="1" smtClean="0">
              <a:latin typeface="Bookman Old Style" pitchFamily="18" charset="0"/>
            </a:rPr>
            <a:t>- школьные музейные комнаты;</a:t>
          </a:r>
        </a:p>
        <a:p>
          <a:r>
            <a:rPr lang="ru-RU" sz="1400" b="1" i="1" smtClean="0">
              <a:latin typeface="Bookman Old Style" pitchFamily="18" charset="0"/>
            </a:rPr>
            <a:t>- классные кабинеты;</a:t>
          </a:r>
        </a:p>
        <a:p>
          <a:r>
            <a:rPr lang="ru-RU" sz="1400" b="1" i="1" smtClean="0">
              <a:latin typeface="Bookman Old Style" pitchFamily="18" charset="0"/>
            </a:rPr>
            <a:t>-тренировочные площадки;</a:t>
          </a:r>
        </a:p>
        <a:p>
          <a:r>
            <a:rPr lang="ru-RU" sz="1400" b="1" i="1" smtClean="0">
              <a:latin typeface="Bookman Old Style" pitchFamily="18" charset="0"/>
            </a:rPr>
            <a:t>- спортивный зал.</a:t>
          </a:r>
          <a:endParaRPr lang="ru-RU" sz="1400" b="1" i="1" dirty="0">
            <a:latin typeface="Bookman Old Style" pitchFamily="18" charset="0"/>
          </a:endParaRPr>
        </a:p>
      </dgm:t>
    </dgm:pt>
    <dgm:pt modelId="{A95502DD-BDDB-4D1F-9A59-FBF273D9ADCF}" type="parTrans" cxnId="{CFE63965-9013-44DA-A0FB-E21287F0EA42}">
      <dgm:prSet/>
      <dgm:spPr/>
      <dgm:t>
        <a:bodyPr/>
        <a:lstStyle/>
        <a:p>
          <a:endParaRPr lang="ru-RU"/>
        </a:p>
      </dgm:t>
    </dgm:pt>
    <dgm:pt modelId="{367F41F8-E8E8-4453-B50B-D8BD2A3315AF}" type="sibTrans" cxnId="{CFE63965-9013-44DA-A0FB-E21287F0EA42}">
      <dgm:prSet/>
      <dgm:spPr/>
      <dgm:t>
        <a:bodyPr/>
        <a:lstStyle/>
        <a:p>
          <a:endParaRPr lang="ru-RU"/>
        </a:p>
      </dgm:t>
    </dgm:pt>
    <dgm:pt modelId="{E2AF8850-9E62-43F7-AE43-5DB5929F462C}">
      <dgm:prSet custT="1"/>
      <dgm:spPr/>
      <dgm:t>
        <a:bodyPr/>
        <a:lstStyle/>
        <a:p>
          <a:r>
            <a:rPr lang="ru-RU" sz="1400" b="1" i="1" smtClean="0">
              <a:latin typeface="Bookman Old Style" pitchFamily="18" charset="0"/>
            </a:rPr>
            <a:t>- краеведческие </a:t>
          </a:r>
        </a:p>
        <a:p>
          <a:r>
            <a:rPr lang="ru-RU" sz="1400" b="1" i="1" smtClean="0">
              <a:latin typeface="Bookman Old Style" pitchFamily="18" charset="0"/>
            </a:rPr>
            <a:t>праздники;</a:t>
          </a:r>
        </a:p>
        <a:p>
          <a:r>
            <a:rPr lang="ru-RU" sz="1400" b="1" i="1" smtClean="0">
              <a:latin typeface="Bookman Old Style" pitchFamily="18" charset="0"/>
            </a:rPr>
            <a:t>- конференции;</a:t>
          </a:r>
        </a:p>
        <a:p>
          <a:r>
            <a:rPr lang="ru-RU" sz="1400" b="1" i="1" smtClean="0">
              <a:latin typeface="Bookman Old Style" pitchFamily="18" charset="0"/>
            </a:rPr>
            <a:t>- традиционные экскурсии;</a:t>
          </a:r>
        </a:p>
        <a:p>
          <a:r>
            <a:rPr lang="ru-RU" sz="1400" b="1" i="1" smtClean="0">
              <a:latin typeface="Bookman Old Style" pitchFamily="18" charset="0"/>
            </a:rPr>
            <a:t>- краеведческие олимпиады.</a:t>
          </a:r>
        </a:p>
        <a:p>
          <a:endParaRPr lang="ru-RU" sz="1200" dirty="0">
            <a:latin typeface="Bookman Old Style" pitchFamily="18" charset="0"/>
          </a:endParaRPr>
        </a:p>
      </dgm:t>
    </dgm:pt>
    <dgm:pt modelId="{CBA5F66A-D8B1-48C6-BAE0-57930E02A8CA}" type="parTrans" cxnId="{82CF591C-070A-4754-8695-D6E72A9D890B}">
      <dgm:prSet/>
      <dgm:spPr/>
      <dgm:t>
        <a:bodyPr/>
        <a:lstStyle/>
        <a:p>
          <a:endParaRPr lang="ru-RU"/>
        </a:p>
      </dgm:t>
    </dgm:pt>
    <dgm:pt modelId="{DD964407-461C-4A1B-B755-B94AF78179BD}" type="sibTrans" cxnId="{82CF591C-070A-4754-8695-D6E72A9D890B}">
      <dgm:prSet/>
      <dgm:spPr/>
      <dgm:t>
        <a:bodyPr/>
        <a:lstStyle/>
        <a:p>
          <a:endParaRPr lang="ru-RU"/>
        </a:p>
      </dgm:t>
    </dgm:pt>
    <dgm:pt modelId="{84189211-D4F6-4437-B166-77C19D302419}" type="pres">
      <dgm:prSet presAssocID="{156BDC1F-6301-41DA-A839-AB3F61662A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3AEC7B-C5E7-4A58-B08B-FB213CF6AB6C}" type="pres">
      <dgm:prSet presAssocID="{93F5769B-AB65-4E3A-A540-CFD8FD79D057}" presName="hierRoot1" presStyleCnt="0"/>
      <dgm:spPr/>
      <dgm:t>
        <a:bodyPr/>
        <a:lstStyle/>
        <a:p>
          <a:endParaRPr lang="ru-RU"/>
        </a:p>
      </dgm:t>
    </dgm:pt>
    <dgm:pt modelId="{CC6E8BC5-ECB8-4A13-B1CF-A44EE6B8D7DF}" type="pres">
      <dgm:prSet presAssocID="{93F5769B-AB65-4E3A-A540-CFD8FD79D057}" presName="composite" presStyleCnt="0"/>
      <dgm:spPr/>
      <dgm:t>
        <a:bodyPr/>
        <a:lstStyle/>
        <a:p>
          <a:endParaRPr lang="ru-RU"/>
        </a:p>
      </dgm:t>
    </dgm:pt>
    <dgm:pt modelId="{99B39B54-1B3E-41AC-A189-1F04D43FF6F2}" type="pres">
      <dgm:prSet presAssocID="{93F5769B-AB65-4E3A-A540-CFD8FD79D057}" presName="background" presStyleLbl="node0" presStyleIdx="0" presStyleCnt="1"/>
      <dgm:spPr/>
      <dgm:t>
        <a:bodyPr/>
        <a:lstStyle/>
        <a:p>
          <a:endParaRPr lang="ru-RU"/>
        </a:p>
      </dgm:t>
    </dgm:pt>
    <dgm:pt modelId="{0CBD605A-F040-43F5-AA8F-2E3B36B6E37D}" type="pres">
      <dgm:prSet presAssocID="{93F5769B-AB65-4E3A-A540-CFD8FD79D057}" presName="text" presStyleLbl="fgAcc0" presStyleIdx="0" presStyleCnt="1" custScaleX="428146" custScaleY="319695" custLinFactNeighborX="5769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DA0071-DD20-4EFC-AD80-E3586D284D61}" type="pres">
      <dgm:prSet presAssocID="{93F5769B-AB65-4E3A-A540-CFD8FD79D057}" presName="hierChild2" presStyleCnt="0"/>
      <dgm:spPr/>
      <dgm:t>
        <a:bodyPr/>
        <a:lstStyle/>
        <a:p>
          <a:endParaRPr lang="ru-RU"/>
        </a:p>
      </dgm:t>
    </dgm:pt>
    <dgm:pt modelId="{C4EA6977-067C-49B5-A460-B68374CA0F8F}" type="pres">
      <dgm:prSet presAssocID="{1EAB453C-0073-44A0-AED8-340D08FC57DF}" presName="Name10" presStyleLbl="parChTrans1D2" presStyleIdx="0" presStyleCnt="4"/>
      <dgm:spPr/>
      <dgm:t>
        <a:bodyPr/>
        <a:lstStyle/>
        <a:p>
          <a:endParaRPr lang="ru-RU"/>
        </a:p>
      </dgm:t>
    </dgm:pt>
    <dgm:pt modelId="{6EB4A6A9-A9D7-49F3-89F4-482DB19E3F6A}" type="pres">
      <dgm:prSet presAssocID="{3F9EE152-305E-43DF-A907-7FE9C5E2B919}" presName="hierRoot2" presStyleCnt="0"/>
      <dgm:spPr/>
      <dgm:t>
        <a:bodyPr/>
        <a:lstStyle/>
        <a:p>
          <a:endParaRPr lang="ru-RU"/>
        </a:p>
      </dgm:t>
    </dgm:pt>
    <dgm:pt modelId="{16B5E1F9-7348-4B63-A905-3D9A9FBB9AC1}" type="pres">
      <dgm:prSet presAssocID="{3F9EE152-305E-43DF-A907-7FE9C5E2B919}" presName="composite2" presStyleCnt="0"/>
      <dgm:spPr/>
      <dgm:t>
        <a:bodyPr/>
        <a:lstStyle/>
        <a:p>
          <a:endParaRPr lang="ru-RU"/>
        </a:p>
      </dgm:t>
    </dgm:pt>
    <dgm:pt modelId="{C70BA29D-D498-45C9-94EA-A449425C59E0}" type="pres">
      <dgm:prSet presAssocID="{3F9EE152-305E-43DF-A907-7FE9C5E2B919}" presName="background2" presStyleLbl="node2" presStyleIdx="0" presStyleCnt="4"/>
      <dgm:spPr/>
      <dgm:t>
        <a:bodyPr/>
        <a:lstStyle/>
        <a:p>
          <a:endParaRPr lang="ru-RU"/>
        </a:p>
      </dgm:t>
    </dgm:pt>
    <dgm:pt modelId="{52B2BC21-BC3E-47A6-80EB-F2F4D73F470A}" type="pres">
      <dgm:prSet presAssocID="{3F9EE152-305E-43DF-A907-7FE9C5E2B919}" presName="text2" presStyleLbl="fgAcc2" presStyleIdx="0" presStyleCnt="4" custScaleX="322735" custScaleY="233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AEAFBB-2BDC-4A89-8FA7-8B8B3B65C304}" type="pres">
      <dgm:prSet presAssocID="{3F9EE152-305E-43DF-A907-7FE9C5E2B919}" presName="hierChild3" presStyleCnt="0"/>
      <dgm:spPr/>
      <dgm:t>
        <a:bodyPr/>
        <a:lstStyle/>
        <a:p>
          <a:endParaRPr lang="ru-RU"/>
        </a:p>
      </dgm:t>
    </dgm:pt>
    <dgm:pt modelId="{574440C2-E1B8-490B-A487-28E06331B4FE}" type="pres">
      <dgm:prSet presAssocID="{CC75521A-2795-4484-BDDC-F99F13A2FE1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F994C6A-15ED-4C86-A7A9-B1399976519B}" type="pres">
      <dgm:prSet presAssocID="{DE9C2049-9419-4B2F-80BA-A80A5283BF80}" presName="hierRoot3" presStyleCnt="0"/>
      <dgm:spPr/>
      <dgm:t>
        <a:bodyPr/>
        <a:lstStyle/>
        <a:p>
          <a:endParaRPr lang="ru-RU"/>
        </a:p>
      </dgm:t>
    </dgm:pt>
    <dgm:pt modelId="{4AD28264-530C-47DE-9C8D-78CA764D06D7}" type="pres">
      <dgm:prSet presAssocID="{DE9C2049-9419-4B2F-80BA-A80A5283BF80}" presName="composite3" presStyleCnt="0"/>
      <dgm:spPr/>
      <dgm:t>
        <a:bodyPr/>
        <a:lstStyle/>
        <a:p>
          <a:endParaRPr lang="ru-RU"/>
        </a:p>
      </dgm:t>
    </dgm:pt>
    <dgm:pt modelId="{6ACA7F05-2019-45EB-900B-EBF9B6861584}" type="pres">
      <dgm:prSet presAssocID="{DE9C2049-9419-4B2F-80BA-A80A5283BF80}" presName="background3" presStyleLbl="node3" presStyleIdx="0" presStyleCnt="4"/>
      <dgm:spPr/>
      <dgm:t>
        <a:bodyPr/>
        <a:lstStyle/>
        <a:p>
          <a:endParaRPr lang="ru-RU"/>
        </a:p>
      </dgm:t>
    </dgm:pt>
    <dgm:pt modelId="{A97A7362-8FC7-4268-B0D1-7794826E3C3A}" type="pres">
      <dgm:prSet presAssocID="{DE9C2049-9419-4B2F-80BA-A80A5283BF80}" presName="text3" presStyleLbl="fgAcc3" presStyleIdx="0" presStyleCnt="4" custScaleX="275777" custScaleY="456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F4ACBF-6F57-467B-9507-7826917C6A80}" type="pres">
      <dgm:prSet presAssocID="{DE9C2049-9419-4B2F-80BA-A80A5283BF80}" presName="hierChild4" presStyleCnt="0"/>
      <dgm:spPr/>
      <dgm:t>
        <a:bodyPr/>
        <a:lstStyle/>
        <a:p>
          <a:endParaRPr lang="ru-RU"/>
        </a:p>
      </dgm:t>
    </dgm:pt>
    <dgm:pt modelId="{6499F3BF-BA2D-44CC-B764-908C886C45B0}" type="pres">
      <dgm:prSet presAssocID="{8DE88615-7AF4-407D-979D-D1F536C2F4EE}" presName="Name10" presStyleLbl="parChTrans1D2" presStyleIdx="1" presStyleCnt="4"/>
      <dgm:spPr/>
      <dgm:t>
        <a:bodyPr/>
        <a:lstStyle/>
        <a:p>
          <a:endParaRPr lang="ru-RU"/>
        </a:p>
      </dgm:t>
    </dgm:pt>
    <dgm:pt modelId="{C0400CE5-8C24-4FCE-B5A2-8B8098AA8611}" type="pres">
      <dgm:prSet presAssocID="{A213959B-A78A-4EFD-9307-469D51483EFA}" presName="hierRoot2" presStyleCnt="0"/>
      <dgm:spPr/>
      <dgm:t>
        <a:bodyPr/>
        <a:lstStyle/>
        <a:p>
          <a:endParaRPr lang="ru-RU"/>
        </a:p>
      </dgm:t>
    </dgm:pt>
    <dgm:pt modelId="{C1854A4E-4496-4EA7-8A2B-AAC104A23D96}" type="pres">
      <dgm:prSet presAssocID="{A213959B-A78A-4EFD-9307-469D51483EFA}" presName="composite2" presStyleCnt="0"/>
      <dgm:spPr/>
      <dgm:t>
        <a:bodyPr/>
        <a:lstStyle/>
        <a:p>
          <a:endParaRPr lang="ru-RU"/>
        </a:p>
      </dgm:t>
    </dgm:pt>
    <dgm:pt modelId="{C1564ECA-75AA-4DBA-86F9-A5C496FDF7B7}" type="pres">
      <dgm:prSet presAssocID="{A213959B-A78A-4EFD-9307-469D51483EFA}" presName="background2" presStyleLbl="node2" presStyleIdx="1" presStyleCnt="4"/>
      <dgm:spPr/>
      <dgm:t>
        <a:bodyPr/>
        <a:lstStyle/>
        <a:p>
          <a:endParaRPr lang="ru-RU"/>
        </a:p>
      </dgm:t>
    </dgm:pt>
    <dgm:pt modelId="{E5D77239-C94D-44D7-8186-2D53575D0C59}" type="pres">
      <dgm:prSet presAssocID="{A213959B-A78A-4EFD-9307-469D51483EFA}" presName="text2" presStyleLbl="fgAcc2" presStyleIdx="1" presStyleCnt="4" custScaleX="334106" custScaleY="212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297BBA-F102-4F88-9C1F-EB4F4E26FB11}" type="pres">
      <dgm:prSet presAssocID="{A213959B-A78A-4EFD-9307-469D51483EFA}" presName="hierChild3" presStyleCnt="0"/>
      <dgm:spPr/>
      <dgm:t>
        <a:bodyPr/>
        <a:lstStyle/>
        <a:p>
          <a:endParaRPr lang="ru-RU"/>
        </a:p>
      </dgm:t>
    </dgm:pt>
    <dgm:pt modelId="{27463676-E020-4770-B732-05E9C148A5A7}" type="pres">
      <dgm:prSet presAssocID="{F1D5804A-6839-4E4E-8D08-EF73C9CC683E}" presName="Name17" presStyleLbl="parChTrans1D3" presStyleIdx="1" presStyleCnt="4"/>
      <dgm:spPr/>
      <dgm:t>
        <a:bodyPr/>
        <a:lstStyle/>
        <a:p>
          <a:endParaRPr lang="ru-RU"/>
        </a:p>
      </dgm:t>
    </dgm:pt>
    <dgm:pt modelId="{05297B90-7DFD-4E89-A289-28CB9D19DDD7}" type="pres">
      <dgm:prSet presAssocID="{924A7B6F-771D-4D9B-BF12-5EDA103B5911}" presName="hierRoot3" presStyleCnt="0"/>
      <dgm:spPr/>
      <dgm:t>
        <a:bodyPr/>
        <a:lstStyle/>
        <a:p>
          <a:endParaRPr lang="ru-RU"/>
        </a:p>
      </dgm:t>
    </dgm:pt>
    <dgm:pt modelId="{425E1F71-6F2E-4B06-B1A8-DC4B7195DE29}" type="pres">
      <dgm:prSet presAssocID="{924A7B6F-771D-4D9B-BF12-5EDA103B5911}" presName="composite3" presStyleCnt="0"/>
      <dgm:spPr/>
      <dgm:t>
        <a:bodyPr/>
        <a:lstStyle/>
        <a:p>
          <a:endParaRPr lang="ru-RU"/>
        </a:p>
      </dgm:t>
    </dgm:pt>
    <dgm:pt modelId="{3AD229F8-5377-43BC-9EDD-C3AB76B3C1A6}" type="pres">
      <dgm:prSet presAssocID="{924A7B6F-771D-4D9B-BF12-5EDA103B5911}" presName="background3" presStyleLbl="node3" presStyleIdx="1" presStyleCnt="4"/>
      <dgm:spPr/>
      <dgm:t>
        <a:bodyPr/>
        <a:lstStyle/>
        <a:p>
          <a:endParaRPr lang="ru-RU"/>
        </a:p>
      </dgm:t>
    </dgm:pt>
    <dgm:pt modelId="{EA35C7D9-011B-4AEA-8251-BA24D25BCF37}" type="pres">
      <dgm:prSet presAssocID="{924A7B6F-771D-4D9B-BF12-5EDA103B5911}" presName="text3" presStyleLbl="fgAcc3" presStyleIdx="1" presStyleCnt="4" custScaleX="305412" custScaleY="443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679BA-2EEC-4DFB-97FC-D934CC4F0751}" type="pres">
      <dgm:prSet presAssocID="{924A7B6F-771D-4D9B-BF12-5EDA103B5911}" presName="hierChild4" presStyleCnt="0"/>
      <dgm:spPr/>
      <dgm:t>
        <a:bodyPr/>
        <a:lstStyle/>
        <a:p>
          <a:endParaRPr lang="ru-RU"/>
        </a:p>
      </dgm:t>
    </dgm:pt>
    <dgm:pt modelId="{41E256EA-6DFB-427C-BF45-776000D85AB5}" type="pres">
      <dgm:prSet presAssocID="{CF358554-917B-4846-819D-0A233A22D2A8}" presName="Name10" presStyleLbl="parChTrans1D2" presStyleIdx="2" presStyleCnt="4"/>
      <dgm:spPr/>
      <dgm:t>
        <a:bodyPr/>
        <a:lstStyle/>
        <a:p>
          <a:endParaRPr lang="ru-RU"/>
        </a:p>
      </dgm:t>
    </dgm:pt>
    <dgm:pt modelId="{A754B159-BD9B-49BB-A93F-AAA130A31E78}" type="pres">
      <dgm:prSet presAssocID="{2F4E64D3-BFEA-4A7D-8199-8AF44EFB1635}" presName="hierRoot2" presStyleCnt="0"/>
      <dgm:spPr/>
      <dgm:t>
        <a:bodyPr/>
        <a:lstStyle/>
        <a:p>
          <a:endParaRPr lang="ru-RU"/>
        </a:p>
      </dgm:t>
    </dgm:pt>
    <dgm:pt modelId="{330DC5E1-FED1-47A2-BBF8-CCDDFFDA800D}" type="pres">
      <dgm:prSet presAssocID="{2F4E64D3-BFEA-4A7D-8199-8AF44EFB1635}" presName="composite2" presStyleCnt="0"/>
      <dgm:spPr/>
      <dgm:t>
        <a:bodyPr/>
        <a:lstStyle/>
        <a:p>
          <a:endParaRPr lang="ru-RU"/>
        </a:p>
      </dgm:t>
    </dgm:pt>
    <dgm:pt modelId="{7AFCC467-E231-4BD3-AC66-92E57772F298}" type="pres">
      <dgm:prSet presAssocID="{2F4E64D3-BFEA-4A7D-8199-8AF44EFB1635}" presName="background2" presStyleLbl="node2" presStyleIdx="2" presStyleCnt="4"/>
      <dgm:spPr/>
      <dgm:t>
        <a:bodyPr/>
        <a:lstStyle/>
        <a:p>
          <a:endParaRPr lang="ru-RU"/>
        </a:p>
      </dgm:t>
    </dgm:pt>
    <dgm:pt modelId="{8F48BD5B-9611-4D18-97D9-7D40B876D50E}" type="pres">
      <dgm:prSet presAssocID="{2F4E64D3-BFEA-4A7D-8199-8AF44EFB1635}" presName="text2" presStyleLbl="fgAcc2" presStyleIdx="2" presStyleCnt="4" custScaleX="241066" custScaleY="199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53766D-31FC-435C-92EF-B30B4C253B6B}" type="pres">
      <dgm:prSet presAssocID="{2F4E64D3-BFEA-4A7D-8199-8AF44EFB1635}" presName="hierChild3" presStyleCnt="0"/>
      <dgm:spPr/>
      <dgm:t>
        <a:bodyPr/>
        <a:lstStyle/>
        <a:p>
          <a:endParaRPr lang="ru-RU"/>
        </a:p>
      </dgm:t>
    </dgm:pt>
    <dgm:pt modelId="{95EB54F1-B801-4E06-800B-2E1EEA8DB2D0}" type="pres">
      <dgm:prSet presAssocID="{A95502DD-BDDB-4D1F-9A59-FBF273D9ADCF}" presName="Name17" presStyleLbl="parChTrans1D3" presStyleIdx="2" presStyleCnt="4"/>
      <dgm:spPr/>
      <dgm:t>
        <a:bodyPr/>
        <a:lstStyle/>
        <a:p>
          <a:endParaRPr lang="ru-RU"/>
        </a:p>
      </dgm:t>
    </dgm:pt>
    <dgm:pt modelId="{0C7E6045-0B0A-4DAB-8831-916D92B18EDD}" type="pres">
      <dgm:prSet presAssocID="{2B661DA4-9DE8-4985-9528-268F676B2CD4}" presName="hierRoot3" presStyleCnt="0"/>
      <dgm:spPr/>
      <dgm:t>
        <a:bodyPr/>
        <a:lstStyle/>
        <a:p>
          <a:endParaRPr lang="ru-RU"/>
        </a:p>
      </dgm:t>
    </dgm:pt>
    <dgm:pt modelId="{5DDFBE38-91DC-43A0-ADFF-5C4AB2BB7614}" type="pres">
      <dgm:prSet presAssocID="{2B661DA4-9DE8-4985-9528-268F676B2CD4}" presName="composite3" presStyleCnt="0"/>
      <dgm:spPr/>
      <dgm:t>
        <a:bodyPr/>
        <a:lstStyle/>
        <a:p>
          <a:endParaRPr lang="ru-RU"/>
        </a:p>
      </dgm:t>
    </dgm:pt>
    <dgm:pt modelId="{CA0590B2-FDFC-4AB8-BD1A-70CC6C7E03BC}" type="pres">
      <dgm:prSet presAssocID="{2B661DA4-9DE8-4985-9528-268F676B2CD4}" presName="background3" presStyleLbl="node3" presStyleIdx="2" presStyleCnt="4"/>
      <dgm:spPr/>
      <dgm:t>
        <a:bodyPr/>
        <a:lstStyle/>
        <a:p>
          <a:endParaRPr lang="ru-RU"/>
        </a:p>
      </dgm:t>
    </dgm:pt>
    <dgm:pt modelId="{2F40B3FC-C491-4615-8A27-81ED9FF454DB}" type="pres">
      <dgm:prSet presAssocID="{2B661DA4-9DE8-4985-9528-268F676B2CD4}" presName="text3" presStyleLbl="fgAcc3" presStyleIdx="2" presStyleCnt="4" custScaleX="277094" custScaleY="4548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ADF964-ADFF-47A3-8F3E-CCED06D70F25}" type="pres">
      <dgm:prSet presAssocID="{2B661DA4-9DE8-4985-9528-268F676B2CD4}" presName="hierChild4" presStyleCnt="0"/>
      <dgm:spPr/>
      <dgm:t>
        <a:bodyPr/>
        <a:lstStyle/>
        <a:p>
          <a:endParaRPr lang="ru-RU"/>
        </a:p>
      </dgm:t>
    </dgm:pt>
    <dgm:pt modelId="{FBF4E243-946A-4A32-9B23-FAE7513A9B06}" type="pres">
      <dgm:prSet presAssocID="{40EB09BD-683A-47C4-882D-5DB338EDDF77}" presName="Name10" presStyleLbl="parChTrans1D2" presStyleIdx="3" presStyleCnt="4"/>
      <dgm:spPr/>
      <dgm:t>
        <a:bodyPr/>
        <a:lstStyle/>
        <a:p>
          <a:endParaRPr lang="ru-RU"/>
        </a:p>
      </dgm:t>
    </dgm:pt>
    <dgm:pt modelId="{DCBCD514-22CA-43CD-814A-87D6B2710BE6}" type="pres">
      <dgm:prSet presAssocID="{4631D903-25EE-4A20-9384-61BC9F39D714}" presName="hierRoot2" presStyleCnt="0"/>
      <dgm:spPr/>
      <dgm:t>
        <a:bodyPr/>
        <a:lstStyle/>
        <a:p>
          <a:endParaRPr lang="ru-RU"/>
        </a:p>
      </dgm:t>
    </dgm:pt>
    <dgm:pt modelId="{CB1F072D-5CDE-40C7-A1BB-E4F0F0B0E1E0}" type="pres">
      <dgm:prSet presAssocID="{4631D903-25EE-4A20-9384-61BC9F39D714}" presName="composite2" presStyleCnt="0"/>
      <dgm:spPr/>
      <dgm:t>
        <a:bodyPr/>
        <a:lstStyle/>
        <a:p>
          <a:endParaRPr lang="ru-RU"/>
        </a:p>
      </dgm:t>
    </dgm:pt>
    <dgm:pt modelId="{68983919-469D-46EB-84DD-36AB06D3C5BB}" type="pres">
      <dgm:prSet presAssocID="{4631D903-25EE-4A20-9384-61BC9F39D714}" presName="background2" presStyleLbl="node2" presStyleIdx="3" presStyleCnt="4"/>
      <dgm:spPr/>
      <dgm:t>
        <a:bodyPr/>
        <a:lstStyle/>
        <a:p>
          <a:endParaRPr lang="ru-RU"/>
        </a:p>
      </dgm:t>
    </dgm:pt>
    <dgm:pt modelId="{052D9CE5-B31C-4C94-A007-C22FCC5823EE}" type="pres">
      <dgm:prSet presAssocID="{4631D903-25EE-4A20-9384-61BC9F39D714}" presName="text2" presStyleLbl="fgAcc2" presStyleIdx="3" presStyleCnt="4" custScaleX="230200" custScaleY="200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904638-BCEB-4E21-A4FE-4A00DB45223F}" type="pres">
      <dgm:prSet presAssocID="{4631D903-25EE-4A20-9384-61BC9F39D714}" presName="hierChild3" presStyleCnt="0"/>
      <dgm:spPr/>
      <dgm:t>
        <a:bodyPr/>
        <a:lstStyle/>
        <a:p>
          <a:endParaRPr lang="ru-RU"/>
        </a:p>
      </dgm:t>
    </dgm:pt>
    <dgm:pt modelId="{BCCD392A-35E6-40AD-AAF3-63132CDD24FC}" type="pres">
      <dgm:prSet presAssocID="{CBA5F66A-D8B1-48C6-BAE0-57930E02A8CA}" presName="Name17" presStyleLbl="parChTrans1D3" presStyleIdx="3" presStyleCnt="4"/>
      <dgm:spPr/>
      <dgm:t>
        <a:bodyPr/>
        <a:lstStyle/>
        <a:p>
          <a:endParaRPr lang="ru-RU"/>
        </a:p>
      </dgm:t>
    </dgm:pt>
    <dgm:pt modelId="{C1042CD7-B7F0-437D-9BF1-06B1878FBA3D}" type="pres">
      <dgm:prSet presAssocID="{E2AF8850-9E62-43F7-AE43-5DB5929F462C}" presName="hierRoot3" presStyleCnt="0"/>
      <dgm:spPr/>
      <dgm:t>
        <a:bodyPr/>
        <a:lstStyle/>
        <a:p>
          <a:endParaRPr lang="ru-RU"/>
        </a:p>
      </dgm:t>
    </dgm:pt>
    <dgm:pt modelId="{DD27FA20-C82D-4CFE-B030-23821F7D085B}" type="pres">
      <dgm:prSet presAssocID="{E2AF8850-9E62-43F7-AE43-5DB5929F462C}" presName="composite3" presStyleCnt="0"/>
      <dgm:spPr/>
      <dgm:t>
        <a:bodyPr/>
        <a:lstStyle/>
        <a:p>
          <a:endParaRPr lang="ru-RU"/>
        </a:p>
      </dgm:t>
    </dgm:pt>
    <dgm:pt modelId="{3B93A9CE-914A-47CC-8CF4-4281962437EC}" type="pres">
      <dgm:prSet presAssocID="{E2AF8850-9E62-43F7-AE43-5DB5929F462C}" presName="background3" presStyleLbl="node3" presStyleIdx="3" presStyleCnt="4"/>
      <dgm:spPr/>
      <dgm:t>
        <a:bodyPr/>
        <a:lstStyle/>
        <a:p>
          <a:endParaRPr lang="ru-RU"/>
        </a:p>
      </dgm:t>
    </dgm:pt>
    <dgm:pt modelId="{6F41B05F-D278-4034-817D-B055C56C5A61}" type="pres">
      <dgm:prSet presAssocID="{E2AF8850-9E62-43F7-AE43-5DB5929F462C}" presName="text3" presStyleLbl="fgAcc3" presStyleIdx="3" presStyleCnt="4" custScaleX="309422" custScaleY="439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25BC5E-6C83-42DE-B12A-FA82C5B14188}" type="pres">
      <dgm:prSet presAssocID="{E2AF8850-9E62-43F7-AE43-5DB5929F462C}" presName="hierChild4" presStyleCnt="0"/>
      <dgm:spPr/>
      <dgm:t>
        <a:bodyPr/>
        <a:lstStyle/>
        <a:p>
          <a:endParaRPr lang="ru-RU"/>
        </a:p>
      </dgm:t>
    </dgm:pt>
  </dgm:ptLst>
  <dgm:cxnLst>
    <dgm:cxn modelId="{D50954E9-B9E3-4288-89C5-B9C8FEA993A9}" srcId="{93F5769B-AB65-4E3A-A540-CFD8FD79D057}" destId="{2F4E64D3-BFEA-4A7D-8199-8AF44EFB1635}" srcOrd="2" destOrd="0" parTransId="{CF358554-917B-4846-819D-0A233A22D2A8}" sibTransId="{26582EB5-74A4-4F07-AE71-2BBB10ABD8EA}"/>
    <dgm:cxn modelId="{66C88EF0-1CB8-4E8A-8428-3462E47122A9}" srcId="{93F5769B-AB65-4E3A-A540-CFD8FD79D057}" destId="{3F9EE152-305E-43DF-A907-7FE9C5E2B919}" srcOrd="0" destOrd="0" parTransId="{1EAB453C-0073-44A0-AED8-340D08FC57DF}" sibTransId="{F655B75D-B47E-4458-B69C-87CC37942EF9}"/>
    <dgm:cxn modelId="{C647E1CB-9638-471E-9F3A-43F4D405FC4C}" type="presOf" srcId="{3F9EE152-305E-43DF-A907-7FE9C5E2B919}" destId="{52B2BC21-BC3E-47A6-80EB-F2F4D73F470A}" srcOrd="0" destOrd="0" presId="urn:microsoft.com/office/officeart/2005/8/layout/hierarchy1"/>
    <dgm:cxn modelId="{EDD6C2AB-183E-4B5C-A35D-7F10AD72960B}" type="presOf" srcId="{2F4E64D3-BFEA-4A7D-8199-8AF44EFB1635}" destId="{8F48BD5B-9611-4D18-97D9-7D40B876D50E}" srcOrd="0" destOrd="0" presId="urn:microsoft.com/office/officeart/2005/8/layout/hierarchy1"/>
    <dgm:cxn modelId="{CFE63965-9013-44DA-A0FB-E21287F0EA42}" srcId="{2F4E64D3-BFEA-4A7D-8199-8AF44EFB1635}" destId="{2B661DA4-9DE8-4985-9528-268F676B2CD4}" srcOrd="0" destOrd="0" parTransId="{A95502DD-BDDB-4D1F-9A59-FBF273D9ADCF}" sibTransId="{367F41F8-E8E8-4453-B50B-D8BD2A3315AF}"/>
    <dgm:cxn modelId="{82CF591C-070A-4754-8695-D6E72A9D890B}" srcId="{4631D903-25EE-4A20-9384-61BC9F39D714}" destId="{E2AF8850-9E62-43F7-AE43-5DB5929F462C}" srcOrd="0" destOrd="0" parTransId="{CBA5F66A-D8B1-48C6-BAE0-57930E02A8CA}" sibTransId="{DD964407-461C-4A1B-B755-B94AF78179BD}"/>
    <dgm:cxn modelId="{397BED02-AE87-4525-9276-F03D459C6C58}" type="presOf" srcId="{40EB09BD-683A-47C4-882D-5DB338EDDF77}" destId="{FBF4E243-946A-4A32-9B23-FAE7513A9B06}" srcOrd="0" destOrd="0" presId="urn:microsoft.com/office/officeart/2005/8/layout/hierarchy1"/>
    <dgm:cxn modelId="{7EA69877-F88F-41F5-8D1A-0012F0ECB67E}" type="presOf" srcId="{A213959B-A78A-4EFD-9307-469D51483EFA}" destId="{E5D77239-C94D-44D7-8186-2D53575D0C59}" srcOrd="0" destOrd="0" presId="urn:microsoft.com/office/officeart/2005/8/layout/hierarchy1"/>
    <dgm:cxn modelId="{B00A4CF0-5403-498E-A94C-29BDB2F08D20}" srcId="{93F5769B-AB65-4E3A-A540-CFD8FD79D057}" destId="{4631D903-25EE-4A20-9384-61BC9F39D714}" srcOrd="3" destOrd="0" parTransId="{40EB09BD-683A-47C4-882D-5DB338EDDF77}" sibTransId="{DD6C59FA-7A82-4C1F-BBF0-C67801BF5D2F}"/>
    <dgm:cxn modelId="{34CB05F9-1798-424F-80F6-0D88DBB4FEA4}" type="presOf" srcId="{E2AF8850-9E62-43F7-AE43-5DB5929F462C}" destId="{6F41B05F-D278-4034-817D-B055C56C5A61}" srcOrd="0" destOrd="0" presId="urn:microsoft.com/office/officeart/2005/8/layout/hierarchy1"/>
    <dgm:cxn modelId="{0EF0C839-DD71-4ED2-A8EF-D15A3EA9C9B0}" type="presOf" srcId="{F1D5804A-6839-4E4E-8D08-EF73C9CC683E}" destId="{27463676-E020-4770-B732-05E9C148A5A7}" srcOrd="0" destOrd="0" presId="urn:microsoft.com/office/officeart/2005/8/layout/hierarchy1"/>
    <dgm:cxn modelId="{F8F30317-670E-45FA-9483-4A0771A38626}" type="presOf" srcId="{DE9C2049-9419-4B2F-80BA-A80A5283BF80}" destId="{A97A7362-8FC7-4268-B0D1-7794826E3C3A}" srcOrd="0" destOrd="0" presId="urn:microsoft.com/office/officeart/2005/8/layout/hierarchy1"/>
    <dgm:cxn modelId="{A07E63AB-D7EA-40BA-8126-BA9E67D60FE2}" type="presOf" srcId="{CF358554-917B-4846-819D-0A233A22D2A8}" destId="{41E256EA-6DFB-427C-BF45-776000D85AB5}" srcOrd="0" destOrd="0" presId="urn:microsoft.com/office/officeart/2005/8/layout/hierarchy1"/>
    <dgm:cxn modelId="{37FC2347-23EA-4260-AEEC-AF25F7A5BF92}" type="presOf" srcId="{A95502DD-BDDB-4D1F-9A59-FBF273D9ADCF}" destId="{95EB54F1-B801-4E06-800B-2E1EEA8DB2D0}" srcOrd="0" destOrd="0" presId="urn:microsoft.com/office/officeart/2005/8/layout/hierarchy1"/>
    <dgm:cxn modelId="{0060A14A-7E3E-4681-9B7E-B0B0E31D00E0}" type="presOf" srcId="{2B661DA4-9DE8-4985-9528-268F676B2CD4}" destId="{2F40B3FC-C491-4615-8A27-81ED9FF454DB}" srcOrd="0" destOrd="0" presId="urn:microsoft.com/office/officeart/2005/8/layout/hierarchy1"/>
    <dgm:cxn modelId="{2F6570ED-BE91-44B9-8DCB-BA9947FC3CAA}" type="presOf" srcId="{CBA5F66A-D8B1-48C6-BAE0-57930E02A8CA}" destId="{BCCD392A-35E6-40AD-AAF3-63132CDD24FC}" srcOrd="0" destOrd="0" presId="urn:microsoft.com/office/officeart/2005/8/layout/hierarchy1"/>
    <dgm:cxn modelId="{2CD01D71-7EA9-46B2-97BA-D4C07F9A213B}" type="presOf" srcId="{4631D903-25EE-4A20-9384-61BC9F39D714}" destId="{052D9CE5-B31C-4C94-A007-C22FCC5823EE}" srcOrd="0" destOrd="0" presId="urn:microsoft.com/office/officeart/2005/8/layout/hierarchy1"/>
    <dgm:cxn modelId="{60DA0E4D-8459-4C34-893E-6EE190D52CBF}" type="presOf" srcId="{CC75521A-2795-4484-BDDC-F99F13A2FE16}" destId="{574440C2-E1B8-490B-A487-28E06331B4FE}" srcOrd="0" destOrd="0" presId="urn:microsoft.com/office/officeart/2005/8/layout/hierarchy1"/>
    <dgm:cxn modelId="{8C035AFC-E215-4446-BBD3-F6742C03006D}" type="presOf" srcId="{156BDC1F-6301-41DA-A839-AB3F61662A94}" destId="{84189211-D4F6-4437-B166-77C19D302419}" srcOrd="0" destOrd="0" presId="urn:microsoft.com/office/officeart/2005/8/layout/hierarchy1"/>
    <dgm:cxn modelId="{86AE8C76-7499-456D-8D49-FE869BC6E41B}" type="presOf" srcId="{924A7B6F-771D-4D9B-BF12-5EDA103B5911}" destId="{EA35C7D9-011B-4AEA-8251-BA24D25BCF37}" srcOrd="0" destOrd="0" presId="urn:microsoft.com/office/officeart/2005/8/layout/hierarchy1"/>
    <dgm:cxn modelId="{4BD2F0B5-894E-41B2-8F24-DBA5BC21AD13}" srcId="{156BDC1F-6301-41DA-A839-AB3F61662A94}" destId="{93F5769B-AB65-4E3A-A540-CFD8FD79D057}" srcOrd="0" destOrd="0" parTransId="{C2F2492C-CC43-479F-BEF7-42D89EBAF08F}" sibTransId="{AC7370CF-F82E-45FB-8A89-EB87DC6EA1A1}"/>
    <dgm:cxn modelId="{8A5C20BE-E94C-4E15-9977-E023FCC252D7}" srcId="{3F9EE152-305E-43DF-A907-7FE9C5E2B919}" destId="{DE9C2049-9419-4B2F-80BA-A80A5283BF80}" srcOrd="0" destOrd="0" parTransId="{CC75521A-2795-4484-BDDC-F99F13A2FE16}" sibTransId="{372C84A8-4E33-4E70-A711-F075AEEAEA26}"/>
    <dgm:cxn modelId="{A29E8EB1-932F-402F-974A-DB1C1A515CD8}" type="presOf" srcId="{8DE88615-7AF4-407D-979D-D1F536C2F4EE}" destId="{6499F3BF-BA2D-44CC-B764-908C886C45B0}" srcOrd="0" destOrd="0" presId="urn:microsoft.com/office/officeart/2005/8/layout/hierarchy1"/>
    <dgm:cxn modelId="{FB8991E3-A8EB-4ED8-AB92-8F265945FC98}" srcId="{93F5769B-AB65-4E3A-A540-CFD8FD79D057}" destId="{A213959B-A78A-4EFD-9307-469D51483EFA}" srcOrd="1" destOrd="0" parTransId="{8DE88615-7AF4-407D-979D-D1F536C2F4EE}" sibTransId="{1D42EC78-B5FA-476C-8DD5-0D1929B6E0CB}"/>
    <dgm:cxn modelId="{B0183A04-C0A6-4DC5-A32E-3644D2862658}" type="presOf" srcId="{93F5769B-AB65-4E3A-A540-CFD8FD79D057}" destId="{0CBD605A-F040-43F5-AA8F-2E3B36B6E37D}" srcOrd="0" destOrd="0" presId="urn:microsoft.com/office/officeart/2005/8/layout/hierarchy1"/>
    <dgm:cxn modelId="{C08BC99C-CBDF-45B7-836E-74B050FDF60A}" srcId="{A213959B-A78A-4EFD-9307-469D51483EFA}" destId="{924A7B6F-771D-4D9B-BF12-5EDA103B5911}" srcOrd="0" destOrd="0" parTransId="{F1D5804A-6839-4E4E-8D08-EF73C9CC683E}" sibTransId="{8D5AF776-8B90-48B9-8111-5204D91A64A5}"/>
    <dgm:cxn modelId="{760D96EF-6DBC-4A89-98B8-1EAE9B809531}" type="presOf" srcId="{1EAB453C-0073-44A0-AED8-340D08FC57DF}" destId="{C4EA6977-067C-49B5-A460-B68374CA0F8F}" srcOrd="0" destOrd="0" presId="urn:microsoft.com/office/officeart/2005/8/layout/hierarchy1"/>
    <dgm:cxn modelId="{A9828634-0111-40FB-B7CB-87D7F581F695}" type="presParOf" srcId="{84189211-D4F6-4437-B166-77C19D302419}" destId="{EA3AEC7B-C5E7-4A58-B08B-FB213CF6AB6C}" srcOrd="0" destOrd="0" presId="urn:microsoft.com/office/officeart/2005/8/layout/hierarchy1"/>
    <dgm:cxn modelId="{DD269D5A-C995-4668-8C8F-1B270EC310D0}" type="presParOf" srcId="{EA3AEC7B-C5E7-4A58-B08B-FB213CF6AB6C}" destId="{CC6E8BC5-ECB8-4A13-B1CF-A44EE6B8D7DF}" srcOrd="0" destOrd="0" presId="urn:microsoft.com/office/officeart/2005/8/layout/hierarchy1"/>
    <dgm:cxn modelId="{2B893EC2-7176-4669-ADEB-89C51EA6D62C}" type="presParOf" srcId="{CC6E8BC5-ECB8-4A13-B1CF-A44EE6B8D7DF}" destId="{99B39B54-1B3E-41AC-A189-1F04D43FF6F2}" srcOrd="0" destOrd="0" presId="urn:microsoft.com/office/officeart/2005/8/layout/hierarchy1"/>
    <dgm:cxn modelId="{2E5A55A1-4CE3-4162-9579-18496404B137}" type="presParOf" srcId="{CC6E8BC5-ECB8-4A13-B1CF-A44EE6B8D7DF}" destId="{0CBD605A-F040-43F5-AA8F-2E3B36B6E37D}" srcOrd="1" destOrd="0" presId="urn:microsoft.com/office/officeart/2005/8/layout/hierarchy1"/>
    <dgm:cxn modelId="{7EC694FC-D45E-4862-AB75-89A601AA7C8C}" type="presParOf" srcId="{EA3AEC7B-C5E7-4A58-B08B-FB213CF6AB6C}" destId="{7BDA0071-DD20-4EFC-AD80-E3586D284D61}" srcOrd="1" destOrd="0" presId="urn:microsoft.com/office/officeart/2005/8/layout/hierarchy1"/>
    <dgm:cxn modelId="{962A60B1-7425-4D03-A170-442A4CADE713}" type="presParOf" srcId="{7BDA0071-DD20-4EFC-AD80-E3586D284D61}" destId="{C4EA6977-067C-49B5-A460-B68374CA0F8F}" srcOrd="0" destOrd="0" presId="urn:microsoft.com/office/officeart/2005/8/layout/hierarchy1"/>
    <dgm:cxn modelId="{0E3AA718-B103-48E4-8592-F87C02B0603D}" type="presParOf" srcId="{7BDA0071-DD20-4EFC-AD80-E3586D284D61}" destId="{6EB4A6A9-A9D7-49F3-89F4-482DB19E3F6A}" srcOrd="1" destOrd="0" presId="urn:microsoft.com/office/officeart/2005/8/layout/hierarchy1"/>
    <dgm:cxn modelId="{A2D0203E-CADA-40FC-B47E-146014C82EDA}" type="presParOf" srcId="{6EB4A6A9-A9D7-49F3-89F4-482DB19E3F6A}" destId="{16B5E1F9-7348-4B63-A905-3D9A9FBB9AC1}" srcOrd="0" destOrd="0" presId="urn:microsoft.com/office/officeart/2005/8/layout/hierarchy1"/>
    <dgm:cxn modelId="{6109D799-C7E5-44D6-813C-C75CB17D51D0}" type="presParOf" srcId="{16B5E1F9-7348-4B63-A905-3D9A9FBB9AC1}" destId="{C70BA29D-D498-45C9-94EA-A449425C59E0}" srcOrd="0" destOrd="0" presId="urn:microsoft.com/office/officeart/2005/8/layout/hierarchy1"/>
    <dgm:cxn modelId="{986DF4CB-561E-48D3-9C96-2AB557145314}" type="presParOf" srcId="{16B5E1F9-7348-4B63-A905-3D9A9FBB9AC1}" destId="{52B2BC21-BC3E-47A6-80EB-F2F4D73F470A}" srcOrd="1" destOrd="0" presId="urn:microsoft.com/office/officeart/2005/8/layout/hierarchy1"/>
    <dgm:cxn modelId="{45E67960-3E51-44F5-8EC1-976824EC8E2D}" type="presParOf" srcId="{6EB4A6A9-A9D7-49F3-89F4-482DB19E3F6A}" destId="{07AEAFBB-2BDC-4A89-8FA7-8B8B3B65C304}" srcOrd="1" destOrd="0" presId="urn:microsoft.com/office/officeart/2005/8/layout/hierarchy1"/>
    <dgm:cxn modelId="{2455555B-49D7-48E4-90B5-C4C8BAFFCC30}" type="presParOf" srcId="{07AEAFBB-2BDC-4A89-8FA7-8B8B3B65C304}" destId="{574440C2-E1B8-490B-A487-28E06331B4FE}" srcOrd="0" destOrd="0" presId="urn:microsoft.com/office/officeart/2005/8/layout/hierarchy1"/>
    <dgm:cxn modelId="{C3A2D53B-8336-45C9-B6FF-B345CDFA11B3}" type="presParOf" srcId="{07AEAFBB-2BDC-4A89-8FA7-8B8B3B65C304}" destId="{5F994C6A-15ED-4C86-A7A9-B1399976519B}" srcOrd="1" destOrd="0" presId="urn:microsoft.com/office/officeart/2005/8/layout/hierarchy1"/>
    <dgm:cxn modelId="{C0EDD034-A23E-4B78-AB9D-284777520785}" type="presParOf" srcId="{5F994C6A-15ED-4C86-A7A9-B1399976519B}" destId="{4AD28264-530C-47DE-9C8D-78CA764D06D7}" srcOrd="0" destOrd="0" presId="urn:microsoft.com/office/officeart/2005/8/layout/hierarchy1"/>
    <dgm:cxn modelId="{3F3C936D-FB05-43DB-AC16-539E14193A99}" type="presParOf" srcId="{4AD28264-530C-47DE-9C8D-78CA764D06D7}" destId="{6ACA7F05-2019-45EB-900B-EBF9B6861584}" srcOrd="0" destOrd="0" presId="urn:microsoft.com/office/officeart/2005/8/layout/hierarchy1"/>
    <dgm:cxn modelId="{FD68F76D-A680-4D94-A856-F0233DCC7092}" type="presParOf" srcId="{4AD28264-530C-47DE-9C8D-78CA764D06D7}" destId="{A97A7362-8FC7-4268-B0D1-7794826E3C3A}" srcOrd="1" destOrd="0" presId="urn:microsoft.com/office/officeart/2005/8/layout/hierarchy1"/>
    <dgm:cxn modelId="{68F499B8-3D4D-4C88-B28E-1F02B237BDC9}" type="presParOf" srcId="{5F994C6A-15ED-4C86-A7A9-B1399976519B}" destId="{B8F4ACBF-6F57-467B-9507-7826917C6A80}" srcOrd="1" destOrd="0" presId="urn:microsoft.com/office/officeart/2005/8/layout/hierarchy1"/>
    <dgm:cxn modelId="{45ED9FC0-465F-4582-9383-306AF4447A7E}" type="presParOf" srcId="{7BDA0071-DD20-4EFC-AD80-E3586D284D61}" destId="{6499F3BF-BA2D-44CC-B764-908C886C45B0}" srcOrd="2" destOrd="0" presId="urn:microsoft.com/office/officeart/2005/8/layout/hierarchy1"/>
    <dgm:cxn modelId="{D18ECEA7-4C6B-463D-BA4E-AC48E5D6C82D}" type="presParOf" srcId="{7BDA0071-DD20-4EFC-AD80-E3586D284D61}" destId="{C0400CE5-8C24-4FCE-B5A2-8B8098AA8611}" srcOrd="3" destOrd="0" presId="urn:microsoft.com/office/officeart/2005/8/layout/hierarchy1"/>
    <dgm:cxn modelId="{2B27F892-91A3-4E27-B8D6-791EF6AA0193}" type="presParOf" srcId="{C0400CE5-8C24-4FCE-B5A2-8B8098AA8611}" destId="{C1854A4E-4496-4EA7-8A2B-AAC104A23D96}" srcOrd="0" destOrd="0" presId="urn:microsoft.com/office/officeart/2005/8/layout/hierarchy1"/>
    <dgm:cxn modelId="{EF6A1ED0-1FAA-437D-8903-4014D7273187}" type="presParOf" srcId="{C1854A4E-4496-4EA7-8A2B-AAC104A23D96}" destId="{C1564ECA-75AA-4DBA-86F9-A5C496FDF7B7}" srcOrd="0" destOrd="0" presId="urn:microsoft.com/office/officeart/2005/8/layout/hierarchy1"/>
    <dgm:cxn modelId="{E17CBBE3-0C5E-4150-8075-3AE15833D4DD}" type="presParOf" srcId="{C1854A4E-4496-4EA7-8A2B-AAC104A23D96}" destId="{E5D77239-C94D-44D7-8186-2D53575D0C59}" srcOrd="1" destOrd="0" presId="urn:microsoft.com/office/officeart/2005/8/layout/hierarchy1"/>
    <dgm:cxn modelId="{1F774A40-04FF-4CA2-BFAD-6F1E64A4CF04}" type="presParOf" srcId="{C0400CE5-8C24-4FCE-B5A2-8B8098AA8611}" destId="{DA297BBA-F102-4F88-9C1F-EB4F4E26FB11}" srcOrd="1" destOrd="0" presId="urn:microsoft.com/office/officeart/2005/8/layout/hierarchy1"/>
    <dgm:cxn modelId="{51B9029C-66B0-4237-AC2A-9795B1C0644C}" type="presParOf" srcId="{DA297BBA-F102-4F88-9C1F-EB4F4E26FB11}" destId="{27463676-E020-4770-B732-05E9C148A5A7}" srcOrd="0" destOrd="0" presId="urn:microsoft.com/office/officeart/2005/8/layout/hierarchy1"/>
    <dgm:cxn modelId="{B2ABBD01-A8C4-4FB3-869A-0E0CD825C6CD}" type="presParOf" srcId="{DA297BBA-F102-4F88-9C1F-EB4F4E26FB11}" destId="{05297B90-7DFD-4E89-A289-28CB9D19DDD7}" srcOrd="1" destOrd="0" presId="urn:microsoft.com/office/officeart/2005/8/layout/hierarchy1"/>
    <dgm:cxn modelId="{E76AE22B-6EAB-4EDC-A02B-9A3026325333}" type="presParOf" srcId="{05297B90-7DFD-4E89-A289-28CB9D19DDD7}" destId="{425E1F71-6F2E-4B06-B1A8-DC4B7195DE29}" srcOrd="0" destOrd="0" presId="urn:microsoft.com/office/officeart/2005/8/layout/hierarchy1"/>
    <dgm:cxn modelId="{E2D23A13-C2E0-41A9-A27D-453284DCAFFA}" type="presParOf" srcId="{425E1F71-6F2E-4B06-B1A8-DC4B7195DE29}" destId="{3AD229F8-5377-43BC-9EDD-C3AB76B3C1A6}" srcOrd="0" destOrd="0" presId="urn:microsoft.com/office/officeart/2005/8/layout/hierarchy1"/>
    <dgm:cxn modelId="{272EA1F4-0CF0-43BB-9CF2-A2D45687EE28}" type="presParOf" srcId="{425E1F71-6F2E-4B06-B1A8-DC4B7195DE29}" destId="{EA35C7D9-011B-4AEA-8251-BA24D25BCF37}" srcOrd="1" destOrd="0" presId="urn:microsoft.com/office/officeart/2005/8/layout/hierarchy1"/>
    <dgm:cxn modelId="{FE3909D2-5ABC-4715-9FDB-1B39FFB102EC}" type="presParOf" srcId="{05297B90-7DFD-4E89-A289-28CB9D19DDD7}" destId="{A59679BA-2EEC-4DFB-97FC-D934CC4F0751}" srcOrd="1" destOrd="0" presId="urn:microsoft.com/office/officeart/2005/8/layout/hierarchy1"/>
    <dgm:cxn modelId="{3863E71D-9844-477D-89B3-F0FA8D1011DA}" type="presParOf" srcId="{7BDA0071-DD20-4EFC-AD80-E3586D284D61}" destId="{41E256EA-6DFB-427C-BF45-776000D85AB5}" srcOrd="4" destOrd="0" presId="urn:microsoft.com/office/officeart/2005/8/layout/hierarchy1"/>
    <dgm:cxn modelId="{37FCA838-12D7-466B-B7C6-2BA5D5580EFA}" type="presParOf" srcId="{7BDA0071-DD20-4EFC-AD80-E3586D284D61}" destId="{A754B159-BD9B-49BB-A93F-AAA130A31E78}" srcOrd="5" destOrd="0" presId="urn:microsoft.com/office/officeart/2005/8/layout/hierarchy1"/>
    <dgm:cxn modelId="{938F22DF-5E08-4BFE-8814-256B7BD5C87F}" type="presParOf" srcId="{A754B159-BD9B-49BB-A93F-AAA130A31E78}" destId="{330DC5E1-FED1-47A2-BBF8-CCDDFFDA800D}" srcOrd="0" destOrd="0" presId="urn:microsoft.com/office/officeart/2005/8/layout/hierarchy1"/>
    <dgm:cxn modelId="{B3FF61E3-CAB9-41F6-BFD5-511E0E7451B6}" type="presParOf" srcId="{330DC5E1-FED1-47A2-BBF8-CCDDFFDA800D}" destId="{7AFCC467-E231-4BD3-AC66-92E57772F298}" srcOrd="0" destOrd="0" presId="urn:microsoft.com/office/officeart/2005/8/layout/hierarchy1"/>
    <dgm:cxn modelId="{42723B7B-91C5-4429-B899-4B6E3E8B5ABA}" type="presParOf" srcId="{330DC5E1-FED1-47A2-BBF8-CCDDFFDA800D}" destId="{8F48BD5B-9611-4D18-97D9-7D40B876D50E}" srcOrd="1" destOrd="0" presId="urn:microsoft.com/office/officeart/2005/8/layout/hierarchy1"/>
    <dgm:cxn modelId="{63437F2B-24D9-49A7-9EAB-FBFBA3819353}" type="presParOf" srcId="{A754B159-BD9B-49BB-A93F-AAA130A31E78}" destId="{A653766D-31FC-435C-92EF-B30B4C253B6B}" srcOrd="1" destOrd="0" presId="urn:microsoft.com/office/officeart/2005/8/layout/hierarchy1"/>
    <dgm:cxn modelId="{A5066FDB-713B-47B4-BA4D-EC73A6310E1E}" type="presParOf" srcId="{A653766D-31FC-435C-92EF-B30B4C253B6B}" destId="{95EB54F1-B801-4E06-800B-2E1EEA8DB2D0}" srcOrd="0" destOrd="0" presId="urn:microsoft.com/office/officeart/2005/8/layout/hierarchy1"/>
    <dgm:cxn modelId="{524C8209-16CF-4F1D-945F-BB62665EFC7B}" type="presParOf" srcId="{A653766D-31FC-435C-92EF-B30B4C253B6B}" destId="{0C7E6045-0B0A-4DAB-8831-916D92B18EDD}" srcOrd="1" destOrd="0" presId="urn:microsoft.com/office/officeart/2005/8/layout/hierarchy1"/>
    <dgm:cxn modelId="{AD602984-F695-445E-AEE3-E4A02A1A1019}" type="presParOf" srcId="{0C7E6045-0B0A-4DAB-8831-916D92B18EDD}" destId="{5DDFBE38-91DC-43A0-ADFF-5C4AB2BB7614}" srcOrd="0" destOrd="0" presId="urn:microsoft.com/office/officeart/2005/8/layout/hierarchy1"/>
    <dgm:cxn modelId="{CBD961DA-D11E-48E2-ABF6-98F5F465D42F}" type="presParOf" srcId="{5DDFBE38-91DC-43A0-ADFF-5C4AB2BB7614}" destId="{CA0590B2-FDFC-4AB8-BD1A-70CC6C7E03BC}" srcOrd="0" destOrd="0" presId="urn:microsoft.com/office/officeart/2005/8/layout/hierarchy1"/>
    <dgm:cxn modelId="{7C6AC98F-09B9-4BB8-8090-5081DAF09480}" type="presParOf" srcId="{5DDFBE38-91DC-43A0-ADFF-5C4AB2BB7614}" destId="{2F40B3FC-C491-4615-8A27-81ED9FF454DB}" srcOrd="1" destOrd="0" presId="urn:microsoft.com/office/officeart/2005/8/layout/hierarchy1"/>
    <dgm:cxn modelId="{921BCA9F-0447-491F-A174-008BA6F3B3B4}" type="presParOf" srcId="{0C7E6045-0B0A-4DAB-8831-916D92B18EDD}" destId="{D4ADF964-ADFF-47A3-8F3E-CCED06D70F25}" srcOrd="1" destOrd="0" presId="urn:microsoft.com/office/officeart/2005/8/layout/hierarchy1"/>
    <dgm:cxn modelId="{738A5C5D-D426-41F0-B74A-5E3396DCBF99}" type="presParOf" srcId="{7BDA0071-DD20-4EFC-AD80-E3586D284D61}" destId="{FBF4E243-946A-4A32-9B23-FAE7513A9B06}" srcOrd="6" destOrd="0" presId="urn:microsoft.com/office/officeart/2005/8/layout/hierarchy1"/>
    <dgm:cxn modelId="{710121AD-4EDF-4ABB-BFAB-D75480047B13}" type="presParOf" srcId="{7BDA0071-DD20-4EFC-AD80-E3586D284D61}" destId="{DCBCD514-22CA-43CD-814A-87D6B2710BE6}" srcOrd="7" destOrd="0" presId="urn:microsoft.com/office/officeart/2005/8/layout/hierarchy1"/>
    <dgm:cxn modelId="{07BE367D-A183-4582-862B-F73C18B76232}" type="presParOf" srcId="{DCBCD514-22CA-43CD-814A-87D6B2710BE6}" destId="{CB1F072D-5CDE-40C7-A1BB-E4F0F0B0E1E0}" srcOrd="0" destOrd="0" presId="urn:microsoft.com/office/officeart/2005/8/layout/hierarchy1"/>
    <dgm:cxn modelId="{8907987C-60E5-4823-8A3F-7AE0F7D07824}" type="presParOf" srcId="{CB1F072D-5CDE-40C7-A1BB-E4F0F0B0E1E0}" destId="{68983919-469D-46EB-84DD-36AB06D3C5BB}" srcOrd="0" destOrd="0" presId="urn:microsoft.com/office/officeart/2005/8/layout/hierarchy1"/>
    <dgm:cxn modelId="{6361817E-9C30-4FB5-B7BE-09E762043CA9}" type="presParOf" srcId="{CB1F072D-5CDE-40C7-A1BB-E4F0F0B0E1E0}" destId="{052D9CE5-B31C-4C94-A007-C22FCC5823EE}" srcOrd="1" destOrd="0" presId="urn:microsoft.com/office/officeart/2005/8/layout/hierarchy1"/>
    <dgm:cxn modelId="{61996850-CDCA-4F95-B0A3-66223E4F8158}" type="presParOf" srcId="{DCBCD514-22CA-43CD-814A-87D6B2710BE6}" destId="{69904638-BCEB-4E21-A4FE-4A00DB45223F}" srcOrd="1" destOrd="0" presId="urn:microsoft.com/office/officeart/2005/8/layout/hierarchy1"/>
    <dgm:cxn modelId="{CB659845-D0CF-4A9F-9E8B-B1E30A4F6F40}" type="presParOf" srcId="{69904638-BCEB-4E21-A4FE-4A00DB45223F}" destId="{BCCD392A-35E6-40AD-AAF3-63132CDD24FC}" srcOrd="0" destOrd="0" presId="urn:microsoft.com/office/officeart/2005/8/layout/hierarchy1"/>
    <dgm:cxn modelId="{6260124D-F454-47C4-BAA7-F737106CA77A}" type="presParOf" srcId="{69904638-BCEB-4E21-A4FE-4A00DB45223F}" destId="{C1042CD7-B7F0-437D-9BF1-06B1878FBA3D}" srcOrd="1" destOrd="0" presId="urn:microsoft.com/office/officeart/2005/8/layout/hierarchy1"/>
    <dgm:cxn modelId="{78A31362-4B00-42BE-89DB-6ECAF22A3631}" type="presParOf" srcId="{C1042CD7-B7F0-437D-9BF1-06B1878FBA3D}" destId="{DD27FA20-C82D-4CFE-B030-23821F7D085B}" srcOrd="0" destOrd="0" presId="urn:microsoft.com/office/officeart/2005/8/layout/hierarchy1"/>
    <dgm:cxn modelId="{CE16A596-96F0-46FA-94DE-66B57FA9121D}" type="presParOf" srcId="{DD27FA20-C82D-4CFE-B030-23821F7D085B}" destId="{3B93A9CE-914A-47CC-8CF4-4281962437EC}" srcOrd="0" destOrd="0" presId="urn:microsoft.com/office/officeart/2005/8/layout/hierarchy1"/>
    <dgm:cxn modelId="{5F29C566-BEBB-488B-81A0-E45CD6E5D78F}" type="presParOf" srcId="{DD27FA20-C82D-4CFE-B030-23821F7D085B}" destId="{6F41B05F-D278-4034-817D-B055C56C5A61}" srcOrd="1" destOrd="0" presId="urn:microsoft.com/office/officeart/2005/8/layout/hierarchy1"/>
    <dgm:cxn modelId="{27ABD8B2-A290-4655-86D3-A89F99A0180E}" type="presParOf" srcId="{C1042CD7-B7F0-437D-9BF1-06B1878FBA3D}" destId="{4725BC5E-6C83-42DE-B12A-FA82C5B141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coo.net/cartoon/Abstract_backgrounds_12_1920x1200/wallpapers/1440x900/abstract_colour_background_Stock%20colour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60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6336704"/>
          </a:xfrm>
        </p:spPr>
        <p:txBody>
          <a:bodyPr>
            <a:noAutofit/>
          </a:bodyPr>
          <a:lstStyle/>
          <a:p>
            <a:pPr algn="r"/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Между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Родиной и родным </a:t>
            </a: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краем</a:t>
            </a:r>
            <a:b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существует неразрывная связь. </a:t>
            </a: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Любовь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начинается с родной </a:t>
            </a: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местности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расширяется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затем до</a:t>
            </a:r>
            <a:b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пределов всей страны. Любовь к </a:t>
            </a: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родному краю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питает любовь к Родине</a:t>
            </a: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b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Познать свой край, </a:t>
            </a: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изучить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его — </a:t>
            </a: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значит полюбить </a:t>
            </a:r>
            <a: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его еще более глубоко. </a:t>
            </a:r>
            <a:br>
              <a:rPr lang="ru-RU" sz="1800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А.С.Барков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0"/>
            <a:ext cx="7236296" cy="4077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i="1" spc="50" dirty="0" smtClean="0">
                <a:ln w="11430">
                  <a:solidFill>
                    <a:srgbClr val="FFFF00"/>
                  </a:solidFill>
                </a:ln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Система школьного краеведения</a:t>
            </a:r>
            <a:endParaRPr lang="ru-RU" sz="8000" b="1" i="1" spc="50" dirty="0">
              <a:ln w="11430">
                <a:solidFill>
                  <a:srgbClr val="FFFF00"/>
                </a:solidFill>
              </a:ln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5047516"/>
            <a:ext cx="914399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FF00"/>
                </a:solidFill>
                <a:latin typeface="Bookman Old Style" pitchFamily="18" charset="0"/>
              </a:rPr>
              <a:t>Наш сайт:</a:t>
            </a:r>
          </a:p>
          <a:p>
            <a:pPr algn="ctr"/>
            <a:r>
              <a:rPr lang="en-US" sz="3600" i="1" dirty="0" smtClean="0">
                <a:solidFill>
                  <a:srgbClr val="FFFF00"/>
                </a:solidFill>
                <a:latin typeface="Bookman Old Style" pitchFamily="18" charset="0"/>
              </a:rPr>
              <a:t>https://kommuna.schools.by/</a:t>
            </a:r>
            <a:endParaRPr lang="ru-RU" sz="3600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656184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край родной открывает тайны…</a:t>
            </a:r>
            <a:endParaRPr lang="ru-RU" sz="8000" b="1" i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1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alldiskpaper.com/wp-content/uploads/2014/11/Yellow-Abstract-Background-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6" y="0"/>
            <a:ext cx="9137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71600" y="116632"/>
            <a:ext cx="7128792" cy="13681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Цель:</a:t>
            </a:r>
            <a:endParaRPr lang="ru-RU" sz="8000" b="1" i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индивидуализации образовательного процесса через приобщение учащихся к краеведческой работе в школьных музейных комнатах и ресурсном центре туристско-краеведческой направленности с целью воспитания чувства любви и уважения к малой Родине, желания познать, изучить прошлое и настоящее своей страны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52" y="-297"/>
            <a:ext cx="9138696" cy="6858594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2348880"/>
            <a:ext cx="8062664" cy="4176464"/>
          </a:xfrm>
        </p:spPr>
        <p:txBody>
          <a:bodyPr>
            <a:normAutofit/>
          </a:bodyPr>
          <a:lstStyle/>
          <a:p>
            <a:pPr lvl="0" algn="just">
              <a:buClr>
                <a:srgbClr val="31B6FD"/>
              </a:buClr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информационная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методическая поддержка образовательного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процесса;</a:t>
            </a:r>
          </a:p>
          <a:p>
            <a:pPr lvl="0" algn="just">
              <a:buClr>
                <a:srgbClr val="31B6FD"/>
              </a:buClr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консультирование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педагогических и руководящих работников учреждений образования, оказание им информационно-методической помощи по туристско-краеведческому направлению;</a:t>
            </a:r>
          </a:p>
          <a:p>
            <a:pPr lvl="0" algn="just">
              <a:buClr>
                <a:srgbClr val="31B6FD"/>
              </a:buClr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распространение педагогического опыта;</a:t>
            </a:r>
          </a:p>
          <a:p>
            <a:pPr lvl="0" algn="just">
              <a:buClr>
                <a:srgbClr val="31B6FD"/>
              </a:buClr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повышение роли туристско-краеведческой деятельности в формировании гражданственности и патриотизма учащихся;</a:t>
            </a:r>
          </a:p>
          <a:p>
            <a:pPr lvl="0" algn="just">
              <a:buClr>
                <a:srgbClr val="31B6FD"/>
              </a:buClr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воспитание в учащихся интереса к историческому и природному наследию своего народа, его социально-культурным традициям;</a:t>
            </a:r>
          </a:p>
          <a:p>
            <a:pPr lvl="0" algn="just">
              <a:buClr>
                <a:srgbClr val="31B6FD"/>
              </a:buClr>
            </a:pP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пропаганда здорового образа жизни через проведение туристских слётов, походов и экскурсий.</a:t>
            </a:r>
          </a:p>
          <a:p>
            <a:endParaRPr lang="ru-RU" b="1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0623" y="242611"/>
            <a:ext cx="6768752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83667" y="260648"/>
            <a:ext cx="806266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96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Задачи:</a:t>
            </a:r>
            <a:endParaRPr lang="ru-RU" sz="9600" i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928992" cy="6264696"/>
          </a:xfrm>
          <a:effectLst/>
        </p:spPr>
        <p:txBody>
          <a:bodyPr/>
          <a:lstStyle/>
          <a:p>
            <a:pPr algn="l"/>
            <a:r>
              <a:rPr lang="ru-RU" sz="2800" dirty="0" smtClean="0"/>
              <a:t>        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60648"/>
            <a:ext cx="7704856" cy="64807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Школьное краеведение</a:t>
            </a:r>
            <a:endParaRPr lang="ru-RU" sz="4400" b="1" i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9532" y="1052736"/>
            <a:ext cx="1872208" cy="28803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Литературное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83768" y="1061120"/>
            <a:ext cx="1872208" cy="28803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Историческое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80012" y="1061120"/>
            <a:ext cx="1872208" cy="28803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Географическое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1052736"/>
            <a:ext cx="2016224" cy="288032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Природоведческое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55975" y="1421160"/>
            <a:ext cx="432048" cy="495672"/>
          </a:xfrm>
          <a:prstGeom prst="downArrow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1916832"/>
            <a:ext cx="2520280" cy="4320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Задачи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44240" y="2420888"/>
            <a:ext cx="2520280" cy="43204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Принципы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40440" y="2994288"/>
            <a:ext cx="2520280" cy="432048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Содержание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44240" y="3552056"/>
            <a:ext cx="2520280" cy="525016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Планирование и руководство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3203848" y="4077072"/>
            <a:ext cx="24039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964520" y="4077072"/>
            <a:ext cx="2038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345035" y="4246984"/>
            <a:ext cx="2736304" cy="288032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Учебное</a:t>
            </a:r>
            <a:endParaRPr lang="ru-RU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042464" y="4391000"/>
            <a:ext cx="2778008" cy="288032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Внеклассное</a:t>
            </a:r>
            <a:endParaRPr lang="ru-RU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2915816" y="3210312"/>
            <a:ext cx="5040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5960720" y="3210312"/>
            <a:ext cx="5040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323528" y="2852936"/>
            <a:ext cx="2592288" cy="86409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Учебные предметы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464776" y="2778264"/>
            <a:ext cx="2592288" cy="86409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Наука</a:t>
            </a:r>
            <a:endParaRPr lang="ru-RU" sz="2400" b="1" i="1" dirty="0">
              <a:ln>
                <a:solidFill>
                  <a:srgbClr val="002060"/>
                </a:solidFill>
              </a:ln>
              <a:solidFill>
                <a:srgbClr val="FFC000"/>
              </a:solidFill>
              <a:latin typeface="Bookman Old Style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971600" y="4535016"/>
            <a:ext cx="288032" cy="3341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59632" y="4545124"/>
            <a:ext cx="1656184" cy="3240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812360" y="4707142"/>
            <a:ext cx="576064" cy="3060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372200" y="4707142"/>
            <a:ext cx="1388720" cy="3060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162040" y="4857974"/>
            <a:ext cx="1097592" cy="288032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МЕТОДЫ</a:t>
            </a:r>
            <a:endParaRPr lang="ru-RU" sz="1600" b="1" i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342848" y="4869160"/>
            <a:ext cx="1097592" cy="288032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ФОРМЫ</a:t>
            </a:r>
            <a:endParaRPr lang="ru-RU" sz="1600" b="1" i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488204" y="5016446"/>
            <a:ext cx="1097592" cy="288032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МЕТОДЫ</a:t>
            </a:r>
            <a:endParaRPr lang="ru-RU" sz="1600" b="1" i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732832" y="5010374"/>
            <a:ext cx="1097592" cy="288032"/>
          </a:xfrm>
          <a:prstGeom prst="round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МЕТОДЫ</a:t>
            </a:r>
            <a:endParaRPr lang="ru-RU" sz="1600" b="1" i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52" y="-297"/>
            <a:ext cx="9138696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260648"/>
            <a:ext cx="6336704" cy="108012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67743" y="188640"/>
            <a:ext cx="5472609" cy="86409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Формы работы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91580" y="1759272"/>
            <a:ext cx="7560840" cy="469406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заседания методических объединений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 предметной направленности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часы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классные часы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шестой школьный день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ружки краеведческого направления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«Турист»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«Краеведение»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«Юный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купаловец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260648"/>
            <a:ext cx="6336704" cy="108012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136903" cy="100811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Методы работы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687264"/>
            <a:ext cx="7992888" cy="469406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бъяснительно-иллюстрационный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астично-поисковой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абота с краеведческой литературой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исследовательский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итературно-статистический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изуальные наблюдения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3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0"/>
            <a:ext cx="5760640" cy="13407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79" cy="645333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</a:t>
            </a:r>
            <a:r>
              <a:rPr lang="ru-RU" sz="31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БАЗА ШКОЛЫ.</a:t>
            </a:r>
            <a:br>
              <a:rPr lang="ru-RU" sz="31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Компоненты и отделы</a:t>
            </a:r>
            <a:br>
              <a:rPr lang="ru-RU" sz="31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71831283"/>
              </p:ext>
            </p:extLst>
          </p:nvPr>
        </p:nvGraphicFramePr>
        <p:xfrm>
          <a:off x="179512" y="1484784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0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712968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3" cy="612068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</a:t>
            </a: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ОСНОВНЫЕ </a:t>
            </a:r>
            <a:b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НАПРАВЛЕНИЯ ДЕЯТЕЛЬНОСТИ</a:t>
            </a:r>
            <a:b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800" b="1" i="1" u="sng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Организационно-методическая работа</a:t>
            </a:r>
            <a:r>
              <a:rPr lang="ru-RU" sz="1600" b="1" i="1" u="sng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/>
            </a:r>
            <a:br>
              <a:rPr lang="ru-RU" sz="1600" b="1" i="1" u="sng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- предоставление 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  <a:t>имеющихся материально-технических, кадровых, информационных, программно-методических ресурсов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для подготовки 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  <a:t>и проведения научно-практических конференций, семинаров, по туристско-краеведческому направлению;</a:t>
            </a:r>
            <a:b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- содействие 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  <a:t>функционированию школьных методических объединений педагогических работников;</a:t>
            </a:r>
            <a:b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- организации 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  <a:t>исследовательской деятельности учащихся;</a:t>
            </a:r>
            <a:b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- организации 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  <a:t>методических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консультаций.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Информационно-методическая работа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- участие 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  <a:t>в формировании районного банка педагогической и методической информации;</a:t>
            </a:r>
            <a:b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- изучение 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  <a:t>перспективного педагогического опыта по туристско-краеведческому направлению и его распространение;</a:t>
            </a:r>
            <a:b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- разработка 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  <a:t>и внедрение инновационных образовательных технологий;</a:t>
            </a:r>
            <a:b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- организация 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  <a:t>и проведение, семинаров, практикумов по туристско-краеведческому направлению;</a:t>
            </a:r>
            <a:b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- формирование 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  <a:t>библиотеки современной учебно-методической и педагогической литературы;</a:t>
            </a:r>
            <a:b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- участие </a:t>
            </a:r>
            <a:r>
              <a:rPr lang="ru-RU" sz="1600" dirty="0">
                <a:solidFill>
                  <a:srgbClr val="002060"/>
                </a:solidFill>
                <a:effectLst/>
                <a:latin typeface="Bookman Old Style" pitchFamily="18" charset="0"/>
              </a:rPr>
              <a:t>в формировании фонда средств обучения для организации работы по туристско-краеведческому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направлению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385</TotalTime>
  <Words>265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Bookman Old Style</vt:lpstr>
      <vt:lpstr>Candara</vt:lpstr>
      <vt:lpstr>Georgia</vt:lpstr>
      <vt:lpstr>Symbol</vt:lpstr>
      <vt:lpstr>Times New Roman</vt:lpstr>
      <vt:lpstr>Wingdings</vt:lpstr>
      <vt:lpstr>Волна</vt:lpstr>
      <vt:lpstr>            Между Родиной и родным краем  существует неразрывная связь.  Любовь начинается с родной  местности, расширяется затем до  пределов всей страны. Любовь к  родному краю питает любовь к Родине.  Познать свой край, изучить его —  значит полюбить его еще более глубоко.  А.С.Барков</vt:lpstr>
      <vt:lpstr>И край родной открывает тайны…</vt:lpstr>
      <vt:lpstr>Презентация PowerPoint</vt:lpstr>
      <vt:lpstr>Презентация PowerPoint</vt:lpstr>
      <vt:lpstr>          </vt:lpstr>
      <vt:lpstr>Формы работы</vt:lpstr>
      <vt:lpstr>Методы работы</vt:lpstr>
      <vt:lpstr>       БАЗА ШКОЛЫ.  Компоненты и отделы          </vt:lpstr>
      <vt:lpstr>       ОСНОВНЫЕ  НАПРАВЛЕНИЯ ДЕЯТЕЛЬНОСТИ  Организационно-методическая работа - предоставление имеющихся материально-технических, кадровых, информационных, программно-методических ресурсов для подготовки и проведения научно-практических конференций, семинаров, по туристско-краеведческому направлению; - содействие функционированию школьных методических объединений педагогических работников; - организации исследовательской деятельности учащихся; - организации методических консультаций.  Информационно-методическая работа  - участие в формировании районного банка педагогической и методической информации; - изучение перспективного педагогического опыта по туристско-краеведческому направлению и его распространение; - разработка и внедрение инновационных образовательных технологий; - организация и проведение, семинаров, практикумов по туристско-краеведческому направлению; - формирование библиотеки современной учебно-методической и педагогической литературы; - участие в формировании фонда средств обучения для организации работы по туристско-краеведческому направлению.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Дзяржаўная ўстанова адукацыі   «Камунараўская сярэдняя школа імя Янкі Купалы Любанскага раёна”</dc:title>
  <dc:creator>1</dc:creator>
  <cp:lastModifiedBy>1</cp:lastModifiedBy>
  <cp:revision>35</cp:revision>
  <dcterms:modified xsi:type="dcterms:W3CDTF">2017-09-22T14:07:00Z</dcterms:modified>
</cp:coreProperties>
</file>