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72" r:id="rId7"/>
    <p:sldId id="260" r:id="rId8"/>
    <p:sldId id="261" r:id="rId9"/>
    <p:sldId id="265" r:id="rId10"/>
    <p:sldId id="266" r:id="rId11"/>
    <p:sldId id="262" r:id="rId12"/>
    <p:sldId id="263" r:id="rId13"/>
    <p:sldId id="264" r:id="rId14"/>
    <p:sldId id="269" r:id="rId15"/>
    <p:sldId id="271" r:id="rId16"/>
    <p:sldId id="270" r:id="rId17"/>
    <p:sldId id="268" r:id="rId18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27C7-F996-4C8F-9DD4-A0504E1A79E9}" type="datetimeFigureOut">
              <a:rPr lang="be-BY" smtClean="0"/>
              <a:t>26.02.2026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4697-FBDD-40B4-B33C-1A1750401E13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27C7-F996-4C8F-9DD4-A0504E1A79E9}" type="datetimeFigureOut">
              <a:rPr lang="be-BY" smtClean="0"/>
              <a:t>26.02.2026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4697-FBDD-40B4-B33C-1A1750401E13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27C7-F996-4C8F-9DD4-A0504E1A79E9}" type="datetimeFigureOut">
              <a:rPr lang="be-BY" smtClean="0"/>
              <a:t>26.02.2026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4697-FBDD-40B4-B33C-1A1750401E13}" type="slidenum">
              <a:rPr lang="be-BY" smtClean="0"/>
              <a:t>‹#›</a:t>
            </a:fld>
            <a:endParaRPr lang="be-BY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27C7-F996-4C8F-9DD4-A0504E1A79E9}" type="datetimeFigureOut">
              <a:rPr lang="be-BY" smtClean="0"/>
              <a:t>26.02.2026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4697-FBDD-40B4-B33C-1A1750401E13}" type="slidenum">
              <a:rPr lang="be-BY" smtClean="0"/>
              <a:t>‹#›</a:t>
            </a:fld>
            <a:endParaRPr lang="be-BY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27C7-F996-4C8F-9DD4-A0504E1A79E9}" type="datetimeFigureOut">
              <a:rPr lang="be-BY" smtClean="0"/>
              <a:t>26.02.2026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4697-FBDD-40B4-B33C-1A1750401E13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27C7-F996-4C8F-9DD4-A0504E1A79E9}" type="datetimeFigureOut">
              <a:rPr lang="be-BY" smtClean="0"/>
              <a:t>26.02.2026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4697-FBDD-40B4-B33C-1A1750401E13}" type="slidenum">
              <a:rPr lang="be-BY" smtClean="0"/>
              <a:t>‹#›</a:t>
            </a:fld>
            <a:endParaRPr lang="be-B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27C7-F996-4C8F-9DD4-A0504E1A79E9}" type="datetimeFigureOut">
              <a:rPr lang="be-BY" smtClean="0"/>
              <a:t>26.02.2026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4697-FBDD-40B4-B33C-1A1750401E13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27C7-F996-4C8F-9DD4-A0504E1A79E9}" type="datetimeFigureOut">
              <a:rPr lang="be-BY" smtClean="0"/>
              <a:t>26.02.2026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4697-FBDD-40B4-B33C-1A1750401E13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27C7-F996-4C8F-9DD4-A0504E1A79E9}" type="datetimeFigureOut">
              <a:rPr lang="be-BY" smtClean="0"/>
              <a:t>26.02.2026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4697-FBDD-40B4-B33C-1A1750401E13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27C7-F996-4C8F-9DD4-A0504E1A79E9}" type="datetimeFigureOut">
              <a:rPr lang="be-BY" smtClean="0"/>
              <a:t>26.02.2026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4697-FBDD-40B4-B33C-1A1750401E13}" type="slidenum">
              <a:rPr lang="be-BY" smtClean="0"/>
              <a:t>‹#›</a:t>
            </a:fld>
            <a:endParaRPr lang="be-B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27C7-F996-4C8F-9DD4-A0504E1A79E9}" type="datetimeFigureOut">
              <a:rPr lang="be-BY" smtClean="0"/>
              <a:t>26.02.2026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4697-FBDD-40B4-B33C-1A1750401E13}" type="slidenum">
              <a:rPr lang="be-BY" smtClean="0"/>
              <a:t>‹#›</a:t>
            </a:fld>
            <a:endParaRPr lang="be-B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DF27C7-F996-4C8F-9DD4-A0504E1A79E9}" type="datetimeFigureOut">
              <a:rPr lang="be-BY" smtClean="0"/>
              <a:t>26.02.2026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B564697-FBDD-40B4-B33C-1A1750401E13}" type="slidenum">
              <a:rPr lang="be-BY" smtClean="0"/>
              <a:t>‹#›</a:t>
            </a:fld>
            <a:endParaRPr lang="be-B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077" y="188640"/>
            <a:ext cx="7772400" cy="12397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Линейка «Открытие Месячника»</a:t>
            </a:r>
            <a:endParaRPr lang="be-BY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28431"/>
            <a:ext cx="7209386" cy="542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5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ШАГ </a:t>
            </a:r>
            <a:r>
              <a:rPr lang="ru-RU" sz="2800" dirty="0"/>
              <a:t>«Быть достойным гражданином Республики Беларусь – значит в любую минуту быть готовым защитить ее»</a:t>
            </a:r>
            <a:endParaRPr lang="be-BY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35256"/>
            <a:ext cx="7096992" cy="532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97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9370" y="1916832"/>
            <a:ext cx="6588224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районом смотре-конкурсе классных коллективов «Мы вместе!»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414378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340768"/>
            <a:ext cx="7356309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Фестиваль патриотической песни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53228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110" y="1268760"/>
            <a:ext cx="7452319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Фестиваль патриотической песни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893190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Фестиваль патриотической песни</a:t>
            </a:r>
            <a:endParaRPr lang="be-BY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35746"/>
            <a:ext cx="6535773" cy="492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394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Фестиваль патриотической песни</a:t>
            </a:r>
            <a:endParaRPr lang="be-BY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06393"/>
            <a:ext cx="7344816" cy="553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197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Подведение итогов, награждение самых активных участников</a:t>
            </a:r>
            <a:endParaRPr lang="be-BY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4608513" cy="347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92" y="3068960"/>
            <a:ext cx="4780083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47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68761"/>
            <a:ext cx="3744416" cy="282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40738"/>
            <a:ext cx="3528392" cy="265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Подведение итогов, награждение самых активных участников</a:t>
            </a:r>
            <a:endParaRPr lang="be-BY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98" y="3198301"/>
            <a:ext cx="4780083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87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717544"/>
            <a:ext cx="3888432" cy="518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районном соревновании «Защитник Отечества»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33359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Линейка, посвященная Дню юного героя антифашиста</a:t>
            </a:r>
            <a:endParaRPr lang="be-BY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4842"/>
            <a:ext cx="8521749" cy="503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7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556792"/>
            <a:ext cx="6912768" cy="518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с курсантом Могилевской академии милиции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25417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4900"/>
            <a:ext cx="7377467" cy="553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с комиссаром </a:t>
            </a:r>
            <a:r>
              <a:rPr lang="ru-RU" dirty="0" err="1" smtClean="0"/>
              <a:t>Верхнедвинского</a:t>
            </a:r>
            <a:r>
              <a:rPr lang="ru-RU" dirty="0" smtClean="0"/>
              <a:t> военкомата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86518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Военно-спортивное состязание «Армейские забавы»</a:t>
            </a:r>
            <a:endParaRPr lang="be-BY" dirty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5412"/>
            <a:ext cx="7056784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50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78906"/>
            <a:ext cx="7305459" cy="547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Соревнования по стрельбе </a:t>
            </a:r>
            <a:br>
              <a:rPr lang="ru-RU" dirty="0" smtClean="0"/>
            </a:br>
            <a:r>
              <a:rPr lang="ru-RU" dirty="0" smtClean="0"/>
              <a:t>«Меткий стрелок»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90079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8" y="1216888"/>
            <a:ext cx="7269963" cy="545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Соревнования «Лыжные гонки»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44995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Посещение комнаты</a:t>
            </a:r>
            <a:br>
              <a:rPr lang="ru-RU" dirty="0" smtClean="0"/>
            </a:br>
            <a:r>
              <a:rPr lang="ru-RU" dirty="0" smtClean="0"/>
              <a:t> «Боевой славы»</a:t>
            </a:r>
            <a:endParaRPr lang="be-BY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70" y="1703227"/>
            <a:ext cx="6873030" cy="515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434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100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Линейка «Открытие Месячника»</vt:lpstr>
      <vt:lpstr>Участие в районном соревновании «Защитник Отечества»</vt:lpstr>
      <vt:lpstr>Линейка, посвященная Дню юного героя антифашиста</vt:lpstr>
      <vt:lpstr>Встреча с курсантом Могилевской академии милиции</vt:lpstr>
      <vt:lpstr>Встреча с комиссаром Верхнедвинского военкомата</vt:lpstr>
      <vt:lpstr>Военно-спортивное состязание «Армейские забавы»</vt:lpstr>
      <vt:lpstr>Соревнования по стрельбе  «Меткий стрелок»</vt:lpstr>
      <vt:lpstr>Соревнования «Лыжные гонки»</vt:lpstr>
      <vt:lpstr>Посещение комнаты  «Боевой славы»</vt:lpstr>
      <vt:lpstr>ШАГ «Быть достойным гражданином Республики Беларусь – значит в любую минуту быть готовым защитить ее»</vt:lpstr>
      <vt:lpstr>Участие в районом смотре-конкурсе классных коллективов «Мы вместе!»</vt:lpstr>
      <vt:lpstr>Фестиваль патриотической песни</vt:lpstr>
      <vt:lpstr>Фестиваль патриотической песни</vt:lpstr>
      <vt:lpstr>Фестиваль патриотической песни</vt:lpstr>
      <vt:lpstr>Фестиваль патриотической песни</vt:lpstr>
      <vt:lpstr>Подведение итогов, награждение самых активных участников</vt:lpstr>
      <vt:lpstr>Подведение итогов, награждение самых активных участников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Актовый зал</dc:creator>
  <cp:lastModifiedBy>Актовый зал</cp:lastModifiedBy>
  <cp:revision>6</cp:revision>
  <dcterms:created xsi:type="dcterms:W3CDTF">2026-02-26T07:53:18Z</dcterms:created>
  <dcterms:modified xsi:type="dcterms:W3CDTF">2026-02-26T08:35:37Z</dcterms:modified>
</cp:coreProperties>
</file>