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1" r:id="rId7"/>
    <p:sldId id="265" r:id="rId8"/>
    <p:sldId id="266" r:id="rId9"/>
  </p:sldIdLst>
  <p:sldSz cx="9144000" cy="6858000" type="screen4x3"/>
  <p:notesSz cx="6724650" cy="97742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656183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РЕСПУБЛИКАНСКИЙ ЦЕНТР ПСИХОЛОГИЧЕСКОЙ ПОМОЩИ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72816"/>
            <a:ext cx="6400800" cy="4392488"/>
          </a:xfrm>
        </p:spPr>
        <p:txBody>
          <a:bodyPr>
            <a:normAutofit fontScale="85000" lnSpcReduction="20000"/>
          </a:bodyPr>
          <a:lstStyle/>
          <a:p>
            <a:r>
              <a:rPr lang="ru-RU" sz="3300" b="1" dirty="0" smtClean="0">
                <a:solidFill>
                  <a:schemeClr val="tx1"/>
                </a:solidFill>
              </a:rPr>
              <a:t>Системная и доступная </a:t>
            </a:r>
          </a:p>
          <a:p>
            <a:r>
              <a:rPr lang="ru-RU" sz="3300" b="1" dirty="0" smtClean="0">
                <a:solidFill>
                  <a:schemeClr val="tx1"/>
                </a:solidFill>
              </a:rPr>
              <a:t>информационно-методическая, просветительская, </a:t>
            </a:r>
          </a:p>
          <a:p>
            <a:r>
              <a:rPr lang="ru-RU" sz="3300" b="1" dirty="0" smtClean="0">
                <a:solidFill>
                  <a:schemeClr val="tx1"/>
                </a:solidFill>
              </a:rPr>
              <a:t>обучающая поддержка </a:t>
            </a:r>
          </a:p>
          <a:p>
            <a:r>
              <a:rPr lang="ru-RU" sz="3300" b="1" dirty="0" smtClean="0">
                <a:solidFill>
                  <a:schemeClr val="tx1"/>
                </a:solidFill>
              </a:rPr>
              <a:t>по  вопросам психологической  помощи </a:t>
            </a:r>
          </a:p>
          <a:p>
            <a:r>
              <a:rPr lang="ru-RU" sz="3300" b="1" dirty="0" smtClean="0">
                <a:solidFill>
                  <a:schemeClr val="tx1"/>
                </a:solidFill>
              </a:rPr>
              <a:t>в кризисных ситуациях </a:t>
            </a:r>
          </a:p>
          <a:p>
            <a:r>
              <a:rPr lang="ru-RU" sz="3300" b="1" dirty="0" smtClean="0">
                <a:solidFill>
                  <a:schemeClr val="tx1"/>
                </a:solidFill>
              </a:rPr>
              <a:t>участникам образовательного процесса</a:t>
            </a:r>
          </a:p>
          <a:p>
            <a:r>
              <a:rPr lang="en-US" sz="5800" b="1" dirty="0" smtClean="0">
                <a:solidFill>
                  <a:srgbClr val="C00000"/>
                </a:solidFill>
              </a:rPr>
              <a:t>https</a:t>
            </a:r>
            <a:r>
              <a:rPr lang="ru-RU" sz="5800" b="1" dirty="0" smtClean="0">
                <a:solidFill>
                  <a:srgbClr val="C00000"/>
                </a:solidFill>
              </a:rPr>
              <a:t>:</a:t>
            </a:r>
            <a:r>
              <a:rPr lang="en-US" sz="5800" b="1" dirty="0" smtClean="0">
                <a:solidFill>
                  <a:srgbClr val="C00000"/>
                </a:solidFill>
              </a:rPr>
              <a:t>//</a:t>
            </a:r>
            <a:r>
              <a:rPr lang="en-US" sz="5800" b="1" dirty="0" err="1" smtClean="0">
                <a:solidFill>
                  <a:srgbClr val="C00000"/>
                </a:solidFill>
              </a:rPr>
              <a:t>rcpp</a:t>
            </a:r>
            <a:r>
              <a:rPr lang="ru-RU" sz="5800" b="1" dirty="0">
                <a:solidFill>
                  <a:srgbClr val="C00000"/>
                </a:solidFill>
              </a:rPr>
              <a:t>.</a:t>
            </a:r>
            <a:r>
              <a:rPr lang="en-US" sz="5800" b="1" dirty="0" smtClean="0">
                <a:solidFill>
                  <a:srgbClr val="C00000"/>
                </a:solidFill>
              </a:rPr>
              <a:t>by</a:t>
            </a:r>
            <a:r>
              <a:rPr lang="ru-RU" sz="5800" b="1" dirty="0" smtClean="0">
                <a:solidFill>
                  <a:srgbClr val="C00000"/>
                </a:solidFill>
              </a:rPr>
              <a:t>/</a:t>
            </a:r>
            <a:endParaRPr lang="ru-RU" sz="5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018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656183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РЕСПУБЛИКАНСКИЙ ЦЕНТР ПСИХОЛОГИЧЕСКОЙ ПОМОЩИ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772816"/>
            <a:ext cx="7848872" cy="424847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ЦЕЛЕВАЯ ГРУППА:</a:t>
            </a:r>
          </a:p>
          <a:p>
            <a:pPr algn="l"/>
            <a:r>
              <a:rPr lang="ru-RU" sz="3600" b="1" dirty="0" smtClean="0">
                <a:solidFill>
                  <a:schemeClr val="tx1"/>
                </a:solidFill>
              </a:rPr>
              <a:t>специалисты </a:t>
            </a:r>
          </a:p>
          <a:p>
            <a:pPr algn="l"/>
            <a:r>
              <a:rPr lang="ru-RU" sz="3600" b="1" dirty="0" smtClean="0">
                <a:solidFill>
                  <a:schemeClr val="tx1"/>
                </a:solidFill>
              </a:rPr>
              <a:t>социально-педагогической </a:t>
            </a:r>
          </a:p>
          <a:p>
            <a:pPr algn="l"/>
            <a:r>
              <a:rPr lang="ru-RU" sz="3600" b="1" dirty="0" smtClean="0">
                <a:solidFill>
                  <a:schemeClr val="tx1"/>
                </a:solidFill>
              </a:rPr>
              <a:t>и психологической службы учреждений образования, </a:t>
            </a:r>
          </a:p>
          <a:p>
            <a:pPr algn="l"/>
            <a:r>
              <a:rPr lang="ru-RU" sz="3600" b="1" dirty="0" smtClean="0">
                <a:solidFill>
                  <a:schemeClr val="tx1"/>
                </a:solidFill>
              </a:rPr>
              <a:t>педагоги, учащиеся и их родители, оказавшиеся в кризисной ситуации</a:t>
            </a:r>
          </a:p>
          <a:p>
            <a:r>
              <a:rPr lang="en-US" sz="3600" b="1" dirty="0">
                <a:solidFill>
                  <a:srgbClr val="C00000"/>
                </a:solidFill>
              </a:rPr>
              <a:t>https</a:t>
            </a:r>
            <a:r>
              <a:rPr lang="ru-RU" sz="3600" b="1" dirty="0">
                <a:solidFill>
                  <a:srgbClr val="C00000"/>
                </a:solidFill>
              </a:rPr>
              <a:t>:</a:t>
            </a:r>
            <a:r>
              <a:rPr lang="en-US" sz="3600" b="1" dirty="0">
                <a:solidFill>
                  <a:srgbClr val="C00000"/>
                </a:solidFill>
              </a:rPr>
              <a:t>//</a:t>
            </a:r>
            <a:r>
              <a:rPr lang="en-US" sz="3600" b="1" dirty="0" err="1">
                <a:solidFill>
                  <a:srgbClr val="C00000"/>
                </a:solidFill>
              </a:rPr>
              <a:t>rcpp</a:t>
            </a:r>
            <a:r>
              <a:rPr lang="ru-RU" sz="3600" b="1" dirty="0">
                <a:solidFill>
                  <a:srgbClr val="C00000"/>
                </a:solidFill>
              </a:rPr>
              <a:t>.</a:t>
            </a:r>
            <a:r>
              <a:rPr lang="en-US" sz="3600" b="1" dirty="0">
                <a:solidFill>
                  <a:srgbClr val="C00000"/>
                </a:solidFill>
              </a:rPr>
              <a:t>by</a:t>
            </a:r>
            <a:r>
              <a:rPr lang="ru-RU" sz="3600" b="1" dirty="0">
                <a:solidFill>
                  <a:srgbClr val="C00000"/>
                </a:solidFill>
              </a:rPr>
              <a:t>/</a:t>
            </a:r>
          </a:p>
          <a:p>
            <a:pPr algn="l"/>
            <a:endParaRPr lang="ru-RU" sz="36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615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РЕСПУБЛИКАНСКИЙ ЦЕНТР ПСИХОЛОГИЧЕСКОЙ ПОМОЩИ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Объект 3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700808"/>
            <a:ext cx="8452475" cy="4536504"/>
          </a:xfrm>
        </p:spPr>
      </p:pic>
    </p:spTree>
    <p:extLst>
      <p:ext uri="{BB962C8B-B14F-4D97-AF65-F5344CB8AC3E}">
        <p14:creationId xmlns:p14="http://schemas.microsoft.com/office/powerpoint/2010/main" val="617634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РЦПП: ПОДРОСТКАМ 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Объект 3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07112"/>
            <a:ext cx="8229600" cy="4112139"/>
          </a:xfrm>
        </p:spPr>
      </p:pic>
    </p:spTree>
    <p:extLst>
      <p:ext uri="{BB962C8B-B14F-4D97-AF65-F5344CB8AC3E}">
        <p14:creationId xmlns:p14="http://schemas.microsoft.com/office/powerpoint/2010/main" val="450532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РЦПП: РОДИТЕЛЯМ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Объект 3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15639"/>
            <a:ext cx="8229600" cy="4095085"/>
          </a:xfrm>
        </p:spPr>
      </p:pic>
    </p:spTree>
    <p:extLst>
      <p:ext uri="{BB962C8B-B14F-4D97-AF65-F5344CB8AC3E}">
        <p14:creationId xmlns:p14="http://schemas.microsoft.com/office/powerpoint/2010/main" val="547842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РЦПП: УЧИТЕЛЯМ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Объект 3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21925"/>
            <a:ext cx="8229600" cy="3882513"/>
          </a:xfrm>
        </p:spPr>
      </p:pic>
    </p:spTree>
    <p:extLst>
      <p:ext uri="{BB962C8B-B14F-4D97-AF65-F5344CB8AC3E}">
        <p14:creationId xmlns:p14="http://schemas.microsoft.com/office/powerpoint/2010/main" val="275614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800199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B050"/>
                </a:solidFill>
              </a:rPr>
              <a:t>КОНСУЛЬТАЦИИ</a:t>
            </a:r>
            <a:endParaRPr lang="ru-RU" sz="6000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433936"/>
          </a:xfrm>
        </p:spPr>
        <p:txBody>
          <a:bodyPr>
            <a:normAutofit fontScale="85000" lnSpcReduction="2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Группа в </a:t>
            </a:r>
            <a:r>
              <a:rPr lang="en-US" sz="3600" b="1" dirty="0" smtClean="0">
                <a:solidFill>
                  <a:srgbClr val="C00000"/>
                </a:solidFill>
              </a:rPr>
              <a:t>Viber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«</a:t>
            </a:r>
            <a:r>
              <a:rPr lang="ru-RU" sz="3600" b="1" dirty="0" err="1" smtClean="0">
                <a:solidFill>
                  <a:srgbClr val="C00000"/>
                </a:solidFill>
              </a:rPr>
              <a:t>ГОИРО+педагоги-психологи</a:t>
            </a:r>
            <a:r>
              <a:rPr lang="ru-RU" sz="3600" b="1" dirty="0" smtClean="0">
                <a:solidFill>
                  <a:srgbClr val="C00000"/>
                </a:solidFill>
              </a:rPr>
              <a:t>»</a:t>
            </a:r>
          </a:p>
          <a:p>
            <a:r>
              <a:rPr lang="ru-RU" sz="3600" b="1" dirty="0" smtClean="0">
                <a:solidFill>
                  <a:schemeClr val="tx2"/>
                </a:solidFill>
              </a:rPr>
              <a:t>/оперативное консультирование по вопросам организации, проведения и анализа реализации мероприятий, направленных на профилактику эмоционального выгорания/</a:t>
            </a:r>
            <a:endParaRPr lang="ru-RU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936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800199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B050"/>
                </a:solidFill>
              </a:rPr>
              <a:t>БЕЛОРУССКИЙ ЦЕНТР КРИЗИСНОЙ ПСИХОЛОГИИ</a:t>
            </a:r>
            <a:endParaRPr lang="ru-RU" sz="4800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204864"/>
            <a:ext cx="8496944" cy="4176464"/>
          </a:xfrm>
        </p:spPr>
        <p:txBody>
          <a:bodyPr>
            <a:normAutofit fontScale="92500" lnSpcReduction="1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1. Сайт АПО 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2. Раздел «В помощь педагогу и методисту» 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3. Подраздел «Организация работы социально-педагогической и психологической службы учреждения  общего  среднего образования в 2019/2020 учебном году»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4. </a:t>
            </a:r>
            <a:r>
              <a:rPr lang="ru-RU" sz="3600" b="1" smtClean="0">
                <a:solidFill>
                  <a:srgbClr val="C00000"/>
                </a:solidFill>
              </a:rPr>
              <a:t>Методическая поддержка</a:t>
            </a:r>
            <a:endParaRPr lang="ru-RU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6825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143</Words>
  <Application>Microsoft Office PowerPoint</Application>
  <PresentationFormat>Экран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РЕСПУБЛИКАНСКИЙ ЦЕНТР ПСИХОЛОГИЧЕСКОЙ ПОМОЩИ</vt:lpstr>
      <vt:lpstr>РЕСПУБЛИКАНСКИЙ ЦЕНТР ПСИХОЛОГИЧЕСКОЙ ПОМОЩИ</vt:lpstr>
      <vt:lpstr>РЕСПУБЛИКАНСКИЙ ЦЕНТР ПСИХОЛОГИЧЕСКОЙ ПОМОЩИ</vt:lpstr>
      <vt:lpstr>РЦПП: ПОДРОСТКАМ </vt:lpstr>
      <vt:lpstr>РЦПП: РОДИТЕЛЯМ</vt:lpstr>
      <vt:lpstr>РЦПП: УЧИТЕЛЯМ</vt:lpstr>
      <vt:lpstr>КОНСУЛЬТАЦИИ</vt:lpstr>
      <vt:lpstr>БЕЛОРУССКИЙ ЦЕНТР КРИЗИСНОЙ ПСИХОЛОГИИ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РЕСПУБЛИКАНСКИЙ ЦЕНТР ПСИХОЛОГИЧЕСКОЙ ПОМОЩИ</dc:title>
  <dc:creator>3-13</dc:creator>
  <cp:lastModifiedBy>Admin</cp:lastModifiedBy>
  <cp:revision>14</cp:revision>
  <cp:lastPrinted>2019-10-21T12:53:12Z</cp:lastPrinted>
  <dcterms:created xsi:type="dcterms:W3CDTF">2019-10-21T11:27:12Z</dcterms:created>
  <dcterms:modified xsi:type="dcterms:W3CDTF">2019-10-22T11:34:22Z</dcterms:modified>
</cp:coreProperties>
</file>