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1" r:id="rId3"/>
    <p:sldId id="263" r:id="rId4"/>
    <p:sldId id="265" r:id="rId5"/>
    <p:sldId id="280" r:id="rId6"/>
    <p:sldId id="281" r:id="rId7"/>
    <p:sldId id="269" r:id="rId8"/>
    <p:sldId id="282" r:id="rId9"/>
    <p:sldId id="276" r:id="rId10"/>
    <p:sldId id="283" r:id="rId11"/>
    <p:sldId id="284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7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41B158-97C1-42CC-AF9B-E22401E718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652B-6046-4009-834C-FABEEFA45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498B-A2B2-4879-B65B-261F51514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B4EC0-0208-4D34-B273-274224B3C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AA87-C162-4EB2-9407-27392CE0B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EC3C-858D-4A46-AA2B-C695B625A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4AEF-E4FD-4575-BADA-52998FFEB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0BDD-5C19-4A43-A520-0DE8F0CAE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936B-60CB-4CD0-9B1A-A5BA4BD57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00ACB-4E99-49B6-83CD-F6FF5A456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8FFA-3DC8-4598-9722-DDFC00433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3468F8-4443-46A3-B479-41D964CA24E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7772400" cy="1428760"/>
          </a:xfrm>
        </p:spPr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ДУА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4800" dirty="0">
                <a:latin typeface="Times New Roman" pitchFamily="18" charset="0"/>
                <a:cs typeface="Times New Roman" pitchFamily="18" charset="0"/>
              </a:rPr>
              <a:t>Каралінская сярэдняя школа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/>
          <a:lstStyle/>
          <a:p>
            <a:r>
              <a:rPr lang="be-BY" sz="4000" dirty="0" smtClean="0"/>
              <a:t>Падзеі Вялікай Айчыннай вайны на тэрыторыі Каралінскага сельскага Савета</a:t>
            </a:r>
            <a:endParaRPr lang="ru-RU" sz="4000" dirty="0"/>
          </a:p>
        </p:txBody>
      </p:sp>
      <p:sp>
        <p:nvSpPr>
          <p:cNvPr id="205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75856" y="4797152"/>
            <a:ext cx="5652120" cy="1556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7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Янчылік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Аляксей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Яўгенавіч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2800" b="1" dirty="0">
                <a:effectLst/>
              </a:rPr>
              <a:t>члены падпольнай антыфашысцкай арганізацыі, расстраляныя ў сакавіку 1942  года: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539208"/>
          </a:xfrm>
        </p:spPr>
        <p:txBody>
          <a:bodyPr/>
          <a:lstStyle/>
          <a:p>
            <a:r>
              <a:rPr lang="be-BY" sz="1800" dirty="0" smtClean="0">
                <a:effectLst/>
              </a:rPr>
              <a:t>Ваглай </a:t>
            </a:r>
            <a:r>
              <a:rPr lang="be-BY" sz="1800" dirty="0">
                <a:effectLst/>
              </a:rPr>
              <a:t>Васіль Іосіфавіч,  1907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Галаскок Васіль Емяльянавіч,  1907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Галаскок Сцяпан Сцяпанавіч, 1902 г.н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Галаскок Сяргей Іванавіч, 1917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Грышкевіч Антон Васільевіч, 1911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Зянько Міхаіл Вікенцевіч, 1915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Жданюк Міхаіл Іванавіч, 1905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Кароза Антон Васільевіч, 1919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Ксянжук Іван Фёдаравіч, 1903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Ксянжук Міхаіл Мартынавіч, 1908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Рудзь Мікалай Іосіфавіч, 1920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Саўчук Аляксей Ціханавіч, 1921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Худзін Іван Васільевіч, 1904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Худзін Мікалай Сямёнавіч, 1918 г.н.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Худзін Сяргей Захаравіч, 1909 г.н</a:t>
            </a:r>
            <a:r>
              <a:rPr lang="be-BY" sz="1800" b="1" dirty="0">
                <a:effectLst/>
              </a:rPr>
              <a:t>.</a:t>
            </a:r>
            <a:endParaRPr lang="ru-RU" sz="1800" dirty="0">
              <a:effectLst/>
            </a:endParaRPr>
          </a:p>
          <a:p>
            <a:r>
              <a:rPr lang="be-BY" sz="1800" dirty="0">
                <a:effectLst/>
              </a:rPr>
              <a:t>Кавалёў Л.Н</a:t>
            </a:r>
            <a:r>
              <a:rPr lang="be-BY" sz="1800" b="1" dirty="0">
                <a:effectLst/>
              </a:rPr>
              <a:t>.</a:t>
            </a:r>
            <a:endParaRPr lang="ru-RU" sz="1800" dirty="0">
              <a:effectLst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046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:\петревичи\_20190320_183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72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петревичи\IMG_20190320_183615.jpg"/>
          <p:cNvPicPr/>
          <p:nvPr/>
        </p:nvPicPr>
        <p:blipFill>
          <a:blip r:embed="rId3" cstate="print"/>
          <a:srcRect l="8636" r="7273"/>
          <a:stretch>
            <a:fillRect/>
          </a:stretch>
        </p:blipFill>
        <p:spPr bwMode="auto">
          <a:xfrm>
            <a:off x="5076056" y="2204864"/>
            <a:ext cx="35242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7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DSCF09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620713"/>
            <a:ext cx="5994400" cy="4495800"/>
          </a:xfrm>
          <a:noFill/>
          <a:ln/>
        </p:spPr>
      </p:pic>
      <p:sp>
        <p:nvSpPr>
          <p:cNvPr id="5734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5445125"/>
            <a:ext cx="75342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Сустрэча з жывымі сведкамі вайны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Кузьміч Аляксандр Іванавіч і Валянціна Міхайлаўна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033" t="17812" r="35524" b="32274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710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24075" y="6092825"/>
            <a:ext cx="4686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Вёскі Каралінскага с/</a:t>
            </a: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018" t="31551" r="29851" b="19421"/>
          <a:stretch>
            <a:fillRect/>
          </a:stretch>
        </p:blipFill>
        <p:spPr>
          <a:xfrm>
            <a:off x="2843213" y="333375"/>
            <a:ext cx="3371850" cy="4495800"/>
          </a:xfrm>
          <a:noFill/>
          <a:ln/>
        </p:spPr>
      </p:pic>
      <p:sp>
        <p:nvSpPr>
          <p:cNvPr id="4915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28596" y="4857761"/>
            <a:ext cx="8286807" cy="1739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1910 - 1941 гг.</a:t>
            </a:r>
          </a:p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Яфрэмаў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Аляксандр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Пятровіч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Сабрана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перапіска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вучняў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настаўнікаў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сястрой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сынам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палітрука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r>
              <a:rPr lang="be-BY" sz="4000"/>
              <a:t/>
            </a:r>
            <a:br>
              <a:rPr lang="be-BY" sz="4000"/>
            </a:br>
            <a:r>
              <a:rPr lang="be-BY" sz="3200"/>
              <a:t>Звесткі аб савецкіх актывістах, расстраляных фашыстамі ў гады вайны</a:t>
            </a:r>
            <a:endParaRPr lang="ru-RU" sz="32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e-BY" sz="2800"/>
              <a:t>    </a:t>
            </a:r>
            <a:endParaRPr lang="ru-RU" sz="2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11188" y="2105025"/>
            <a:ext cx="62468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 Кашалі – 5  </a:t>
            </a:r>
          </a:p>
          <a:p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х. Медухава</a:t>
            </a:r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9 </a:t>
            </a:r>
            <a:endParaRPr lang="ru-RU" alt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Навасёлкі -</a:t>
            </a:r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endParaRPr lang="ru-RU" alt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Росцевічы – 1</a:t>
            </a:r>
            <a:endParaRPr lang="ru-RU" alt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 </a:t>
            </a: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Цыганоўка - 1 </a:t>
            </a:r>
          </a:p>
          <a:p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 Івашкавічы – 8</a:t>
            </a:r>
            <a:b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e-BY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в. Каралін – 3</a:t>
            </a:r>
            <a:endParaRPr lang="ru-RU" alt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220_092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3371850" cy="44958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4581127"/>
            <a:ext cx="4714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40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Аляксандр</a:t>
            </a:r>
            <a:r>
              <a:rPr lang="ru-RU" sz="40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Паўлавіч</a:t>
            </a:r>
            <a:endParaRPr lang="ru-RU" sz="4000" b="1" kern="10" dirty="0" smtClean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601" y="8367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Падтрымліваў сувязь з партызанамі, перадаваў сабраную зброю.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971600" y="4747688"/>
            <a:ext cx="6400800" cy="1752600"/>
          </a:xfrm>
        </p:spPr>
        <p:txBody>
          <a:bodyPr/>
          <a:lstStyle/>
          <a:p>
            <a:r>
              <a:rPr lang="be-BY" b="1" dirty="0" smtClean="0">
                <a:effectLst/>
              </a:rPr>
              <a:t>Шапавалаў Васіль Уласавіч (1914-1944 </a:t>
            </a:r>
            <a:r>
              <a:rPr lang="be-BY" b="1" dirty="0">
                <a:effectLst/>
              </a:rPr>
              <a:t>гг</a:t>
            </a:r>
            <a:r>
              <a:rPr lang="be-BY" b="1" dirty="0" smtClean="0">
                <a:effectLst/>
              </a:rPr>
              <a:t>.)</a:t>
            </a:r>
          </a:p>
          <a:p>
            <a:r>
              <a:rPr lang="be-BY" b="1" dirty="0" smtClean="0">
                <a:effectLst/>
              </a:rPr>
              <a:t>Загінуў пры вызваленні в.Каралін</a:t>
            </a:r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9923" y="848470"/>
            <a:ext cx="4631055" cy="316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Захоўваюцца ў музеі спіскі</a:t>
            </a: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be-BY"/>
              <a:t>   </a:t>
            </a:r>
            <a:r>
              <a:rPr lang="be-BY" sz="4800"/>
              <a:t>99 воінаў землякоў загінула на франтах вайны, 20 воінаў землякоў прапала без вестак на франтах вайны.</a:t>
            </a:r>
            <a:endParaRPr lang="ru-RU" sz="4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Ветэраны каля помніка аг. Каралін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5175" y="811249"/>
            <a:ext cx="484561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2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image?t=3&amp;bid=771784645043&amp;id=771784645043&amp;plc=WEB&amp;tkn=j2BT8jkzlf8_dVBPv0tw2GGArq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14290"/>
            <a:ext cx="3600450" cy="5400675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756440" y="5589240"/>
            <a:ext cx="63094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Жывулька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Аркадзій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Емельянавіч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endParaRPr lang="en-US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апошні</a:t>
            </a:r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ветэран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пражываў у аг. Кашалі.</a:t>
            </a:r>
          </a:p>
          <a:p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амер</a:t>
            </a:r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маі</a:t>
            </a:r>
            <a:r>
              <a:rPr lang="ru-RU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 года</a:t>
            </a:r>
          </a:p>
          <a:p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213</TotalTime>
  <Words>280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Разрез</vt:lpstr>
      <vt:lpstr>ДУА “Каралінская сярэдняя школа”</vt:lpstr>
      <vt:lpstr>Презентация PowerPoint</vt:lpstr>
      <vt:lpstr>Презентация PowerPoint</vt:lpstr>
      <vt:lpstr> Звесткі аб савецкіх актывістах, расстраляных фашыстамі ў гады вайны</vt:lpstr>
      <vt:lpstr>Презентация PowerPoint</vt:lpstr>
      <vt:lpstr>Презентация PowerPoint</vt:lpstr>
      <vt:lpstr>Захоўваюцца ў музеі спіскі</vt:lpstr>
      <vt:lpstr>Ветэраны каля помніка аг. Каралін</vt:lpstr>
      <vt:lpstr>Презентация PowerPoint</vt:lpstr>
      <vt:lpstr>члены падпольнай антыфашысцкай арганізацыі, расстраляныя ў сакавіку 1942  года: 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Постаці Вялікай Айчыннай вайны ў гісторыі зямлі Каралінскай</dc:title>
  <dc:creator>Customer</dc:creator>
  <cp:lastModifiedBy>Admin</cp:lastModifiedBy>
  <cp:revision>20</cp:revision>
  <dcterms:created xsi:type="dcterms:W3CDTF">2015-03-14T20:02:49Z</dcterms:created>
  <dcterms:modified xsi:type="dcterms:W3CDTF">2020-11-18T11:39:42Z</dcterms:modified>
</cp:coreProperties>
</file>