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0" r:id="rId2"/>
    <p:sldId id="266" r:id="rId3"/>
    <p:sldId id="267" r:id="rId4"/>
    <p:sldId id="269" r:id="rId5"/>
    <p:sldId id="274" r:id="rId6"/>
    <p:sldId id="276" r:id="rId7"/>
    <p:sldId id="273" r:id="rId8"/>
    <p:sldId id="272" r:id="rId9"/>
    <p:sldId id="271" r:id="rId10"/>
    <p:sldId id="270" r:id="rId11"/>
  </p:sldIdLst>
  <p:sldSz cx="9906000" cy="6858000" type="A4"/>
  <p:notesSz cx="10020300" cy="68881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A560"/>
    <a:srgbClr val="663300"/>
    <a:srgbClr val="996633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428" y="-19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02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573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179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5928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972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6089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854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982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534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0864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395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59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/>
          <a:stretch>
            <a:fillRect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1776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3.wdp"/><Relationship Id="rId4" Type="http://schemas.openxmlformats.org/officeDocument/2006/relationships/image" Target="../media/image3.png"/><Relationship Id="rId9" Type="http://schemas.microsoft.com/office/2007/relationships/hdphoto" Target="../media/hdphoto5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8.wdp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7" Type="http://schemas.microsoft.com/office/2007/relationships/hdphoto" Target="../media/hdphoto8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microsoft.com/office/2007/relationships/hdphoto" Target="../media/hdphoto7.wdp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7" Type="http://schemas.microsoft.com/office/2007/relationships/hdphoto" Target="../media/hdphoto8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microsoft.com/office/2007/relationships/hdphoto" Target="../media/hdphoto10.wdp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8.wdp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8.wdp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8.wdp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8.wdp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7" Type="http://schemas.microsoft.com/office/2007/relationships/hdphoto" Target="../media/hdphoto8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microsoft.com/office/2007/relationships/hdphoto" Target="../media/hdphoto16.wdp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7" Type="http://schemas.microsoft.com/office/2007/relationships/hdphoto" Target="../media/hdphoto8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microsoft.com/office/2007/relationships/hdphoto" Target="../media/hdphoto18.wdp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:\Users\Каменская шк\Desktop\старая каменка (1)\unnamed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090" b="19637"/>
          <a:stretch/>
        </p:blipFill>
        <p:spPr bwMode="auto">
          <a:xfrm>
            <a:off x="197500" y="260648"/>
            <a:ext cx="1944216" cy="1129058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6633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76536" y="1628802"/>
            <a:ext cx="8136904" cy="221599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3800" b="1" dirty="0">
                <a:ln w="28575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45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52000">
                      <a:srgbClr val="663300"/>
                    </a:gs>
                    <a:gs pos="54000">
                      <a:srgbClr val="663300"/>
                    </a:gs>
                  </a:gsLst>
                  <a:lin ang="5400000" scaled="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</a:rPr>
              <a:t>и</a:t>
            </a:r>
            <a:r>
              <a:rPr lang="ru-RU" sz="13800" b="1" dirty="0" smtClean="0">
                <a:ln w="28575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45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52000">
                      <a:srgbClr val="663300"/>
                    </a:gs>
                    <a:gs pos="54000">
                      <a:srgbClr val="663300"/>
                    </a:gs>
                  </a:gsLst>
                  <a:lin ang="5400000" scaled="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</a:rPr>
              <a:t>стория</a:t>
            </a:r>
            <a:r>
              <a:rPr lang="ru-RU" sz="13800" b="1" dirty="0" smtClean="0">
                <a:ln w="28575">
                  <a:solidFill>
                    <a:schemeClr val="tx1"/>
                  </a:solidFill>
                </a:ln>
                <a:gradFill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45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52000">
                      <a:srgbClr val="663300"/>
                    </a:gs>
                    <a:gs pos="54000">
                      <a:srgbClr val="663300"/>
                    </a:gs>
                  </a:gsLst>
                  <a:lin ang="5400000" scaled="0"/>
                </a:gradFill>
                <a:latin typeface="Monotype Corsiva" pitchFamily="66" charset="0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899399" y="548682"/>
            <a:ext cx="4089581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3800" b="1" dirty="0">
                <a:ln w="28575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85000">
                      <a:srgbClr val="000000"/>
                    </a:gs>
                    <a:gs pos="45000">
                      <a:srgbClr val="663300"/>
                    </a:gs>
                    <a:gs pos="73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74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71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</a:rPr>
              <a:t>Фото</a:t>
            </a:r>
          </a:p>
        </p:txBody>
      </p:sp>
      <p:pic>
        <p:nvPicPr>
          <p:cNvPr id="5124" name="Picture 4" descr="http://montessori-happychild.ru.opt-images.1c-bitrix-cdn.ru/upload/medialibrary/87f/87f90693cee1132ea0a4734c975fd162.png?1469099841129123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1919" y="3986575"/>
            <a:ext cx="4120124" cy="2754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s://img-fotki.yandex.ru/get/6809/192316549.4a0/0_10fdee_ebcc5d23_orig.png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LineDrawing/>
                    </a14:imgEffect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189" y="4301369"/>
            <a:ext cx="2291525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257251" y="620688"/>
            <a:ext cx="183466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Проект учащихся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36" name="Picture 16" descr="https://arhivurokov.ru/multiurok/2/c/d/2cd13be4d795fdf0630c141f52b63e710f161462/pamiatka-dlia-roditieliei-dietiei-invalidov_1.png"/>
          <p:cNvPicPr>
            <a:picLocks noChangeAspect="1" noChangeArrowheads="1"/>
          </p:cNvPicPr>
          <p:nvPr/>
        </p:nvPicPr>
        <p:blipFill>
          <a:blip r:embed="rId8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LineDrawing/>
                    </a14:imgEffect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73080" y="2628641"/>
            <a:ext cx="3142844" cy="3896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725501" y="3441194"/>
            <a:ext cx="438774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>
                <a:latin typeface="Monotype Corsiva" pitchFamily="66" charset="0"/>
              </a:rPr>
              <a:t>одной </a:t>
            </a:r>
            <a:r>
              <a:rPr lang="ru-RU" sz="4000" b="1" dirty="0" smtClean="0">
                <a:latin typeface="Monotype Corsiva" pitchFamily="66" charset="0"/>
              </a:rPr>
              <a:t> малой  Родины</a:t>
            </a:r>
            <a:endParaRPr lang="ru-RU" sz="4000" b="1" dirty="0">
              <a:latin typeface="Monotype Corsiva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75060" y="116632"/>
            <a:ext cx="5338257" cy="646331"/>
          </a:xfrm>
          <a:prstGeom prst="rect">
            <a:avLst/>
          </a:prstGeom>
          <a:gradFill>
            <a:gsLst>
              <a:gs pos="78000">
                <a:srgbClr val="CCA560">
                  <a:lumMod val="60000"/>
                  <a:lumOff val="40000"/>
                </a:srgbClr>
              </a:gs>
              <a:gs pos="100000">
                <a:srgbClr val="482400"/>
              </a:gs>
            </a:gsLst>
          </a:gradFill>
        </p:spPr>
        <p:style>
          <a:lnRef idx="1">
            <a:schemeClr val="dk1"/>
          </a:lnRef>
          <a:fillRef idx="1003">
            <a:schemeClr val="lt2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Государственное учреждение образования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«Каменская средняя школа Мозырского района»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1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4688" y="5293659"/>
            <a:ext cx="5772641" cy="10156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latin typeface="Monotype Corsiva" pitchFamily="66" charset="0"/>
              </a:rPr>
              <a:t>Дом  культуры </a:t>
            </a:r>
            <a:endParaRPr lang="ru-RU" sz="6000" b="1" dirty="0"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49459" y="6095039"/>
            <a:ext cx="21259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>
                <a:latin typeface="Monotype Corsiva" pitchFamily="66" charset="0"/>
              </a:rPr>
              <a:t>д. Каменка</a:t>
            </a:r>
          </a:p>
        </p:txBody>
      </p:sp>
      <p:pic>
        <p:nvPicPr>
          <p:cNvPr id="5" name="Picture 2" descr="C:\Users\admin\Desktop\старая каменка\IMG_20180605_205728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568" y="844265"/>
            <a:ext cx="7866874" cy="45289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96633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360712" y="44626"/>
            <a:ext cx="47673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Государственное учреждение образования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«Каменская средняя школа Мозырского района»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2" descr="C:\Users\Каменская шк\Desktop\старая каменка (1)\unnamed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090" b="19637"/>
          <a:stretch/>
        </p:blipFill>
        <p:spPr bwMode="auto">
          <a:xfrm>
            <a:off x="200472" y="138673"/>
            <a:ext cx="904443" cy="473025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6633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040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4880994" y="5936421"/>
            <a:ext cx="21259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>
                <a:latin typeface="Monotype Corsiva" pitchFamily="66" charset="0"/>
              </a:rPr>
              <a:t>д. Каменка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448945" y="5085186"/>
            <a:ext cx="5159393" cy="10156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latin typeface="Monotype Corsiva" pitchFamily="66" charset="0"/>
              </a:rPr>
              <a:t>Старые  улицы </a:t>
            </a:r>
            <a:endParaRPr lang="ru-RU" sz="6000" b="1" dirty="0">
              <a:latin typeface="Monotype Corsiva" pitchFamily="66" charset="0"/>
            </a:endParaRPr>
          </a:p>
        </p:txBody>
      </p:sp>
      <p:pic>
        <p:nvPicPr>
          <p:cNvPr id="7" name="Picture 7" descr="C:\Users\admin\Desktop\старая каменка\IMG_20180605_205941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609" y="743936"/>
            <a:ext cx="7128792" cy="43412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96633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admin\Desktop\старая каменка\IMG_20180605_210021.jp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184" y="4131986"/>
            <a:ext cx="3760777" cy="23933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96633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2360712" y="44626"/>
            <a:ext cx="47673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Государственное учреждение образования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«Каменская средняя школа Мозырского района»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 descr="C:\Users\Каменская шк\Desktop\старая каменка (1)\unnamed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090" b="19637"/>
          <a:stretch/>
        </p:blipFill>
        <p:spPr bwMode="auto">
          <a:xfrm>
            <a:off x="200472" y="138673"/>
            <a:ext cx="904443" cy="473025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6633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890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admin\Desktop\старая каменка\IMG_20180605_210251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44" y="809822"/>
            <a:ext cx="7698656" cy="42753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96633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dmin\Desktop\старая каменка\IMG_20180605_205637.jp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98" y="4293096"/>
            <a:ext cx="4236471" cy="22322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96633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725230" y="5085186"/>
            <a:ext cx="4620259" cy="10156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latin typeface="Monotype Corsiva" pitchFamily="66" charset="0"/>
              </a:rPr>
              <a:t>Жилые  дома </a:t>
            </a:r>
            <a:endParaRPr lang="ru-RU" sz="6000" b="1" dirty="0">
              <a:latin typeface="Monotype Corsiva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59346" y="5949282"/>
            <a:ext cx="21259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>
                <a:latin typeface="Monotype Corsiva" pitchFamily="66" charset="0"/>
              </a:rPr>
              <a:t>д. Каменка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360712" y="44626"/>
            <a:ext cx="47673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Государственное учреждение образования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«Каменская средняя школа Мозырского района»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2" descr="C:\Users\Каменская шк\Desktop\старая каменка (1)\unnamed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090" b="19637"/>
          <a:stretch/>
        </p:blipFill>
        <p:spPr bwMode="auto">
          <a:xfrm>
            <a:off x="200472" y="138673"/>
            <a:ext cx="904443" cy="473025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6633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290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4688" y="5149643"/>
            <a:ext cx="5616624" cy="10156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latin typeface="Monotype Corsiva" pitchFamily="66" charset="0"/>
              </a:rPr>
              <a:t>Сельский Совет </a:t>
            </a:r>
            <a:endParaRPr lang="ru-RU" sz="6000" b="1" dirty="0"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49459" y="6023031"/>
            <a:ext cx="21259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>
                <a:latin typeface="Monotype Corsiva" pitchFamily="66" charset="0"/>
              </a:rPr>
              <a:t>д. Каменка</a:t>
            </a:r>
          </a:p>
        </p:txBody>
      </p:sp>
      <p:pic>
        <p:nvPicPr>
          <p:cNvPr id="6" name="Picture 6" descr="C:\Users\admin\Desktop\старая каменка\IMG_20180605_205906.jpg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629" r="11281" b="13707"/>
          <a:stretch/>
        </p:blipFill>
        <p:spPr bwMode="auto">
          <a:xfrm>
            <a:off x="739219" y="826992"/>
            <a:ext cx="8246229" cy="42581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96633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360712" y="44626"/>
            <a:ext cx="47673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Государственное учреждение образования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«Каменская средняя школа Мозырского района»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12" descr="C:\Users\Каменская шк\Desktop\старая каменка (1)\unnamed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090" b="19637"/>
          <a:stretch/>
        </p:blipFill>
        <p:spPr bwMode="auto">
          <a:xfrm>
            <a:off x="200472" y="138673"/>
            <a:ext cx="904443" cy="473025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6633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80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924775" y="5365667"/>
            <a:ext cx="4212468" cy="10156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latin typeface="Monotype Corsiva" pitchFamily="66" charset="0"/>
              </a:rPr>
              <a:t>Столовая </a:t>
            </a:r>
            <a:endParaRPr lang="ru-RU" sz="6000" b="1" dirty="0"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49459" y="6095039"/>
            <a:ext cx="21259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>
                <a:latin typeface="Monotype Corsiva" pitchFamily="66" charset="0"/>
              </a:rPr>
              <a:t>д. Каменка</a:t>
            </a:r>
          </a:p>
        </p:txBody>
      </p:sp>
      <p:pic>
        <p:nvPicPr>
          <p:cNvPr id="5" name="Picture 3" descr="C:\Users\admin\Desktop\старая каменка\IMG_20180605_210125.jpg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59" t="936" r="3659" b="12614"/>
          <a:stretch/>
        </p:blipFill>
        <p:spPr bwMode="auto">
          <a:xfrm>
            <a:off x="1096935" y="836712"/>
            <a:ext cx="7744497" cy="44644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96633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360712" y="44626"/>
            <a:ext cx="47673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Государственное учреждение образования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«Каменская средняя школа Мозырского района»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2" descr="C:\Users\Каменская шк\Desktop\старая каменка (1)\unnamed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090" b="19637"/>
          <a:stretch/>
        </p:blipFill>
        <p:spPr bwMode="auto">
          <a:xfrm>
            <a:off x="200472" y="138673"/>
            <a:ext cx="904443" cy="473025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6633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790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старая каменка\IMG_20180605_205442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645" y="943834"/>
            <a:ext cx="6510723" cy="44293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96633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924775" y="5365667"/>
            <a:ext cx="4212468" cy="10156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latin typeface="Monotype Corsiva" pitchFamily="66" charset="0"/>
              </a:rPr>
              <a:t>Школа </a:t>
            </a:r>
            <a:endParaRPr lang="ru-RU" sz="6000" b="1" dirty="0"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39228" y="6095039"/>
            <a:ext cx="19463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>
                <a:latin typeface="Monotype Corsiva" pitchFamily="66" charset="0"/>
              </a:rPr>
              <a:t>д</a:t>
            </a:r>
            <a:r>
              <a:rPr lang="ru-RU" sz="3600" b="1" dirty="0" smtClean="0">
                <a:latin typeface="Monotype Corsiva" pitchFamily="66" charset="0"/>
              </a:rPr>
              <a:t>.</a:t>
            </a:r>
            <a:r>
              <a:rPr lang="en-US" sz="3600" b="1" dirty="0" smtClean="0">
                <a:latin typeface="Monotype Corsiva" pitchFamily="66" charset="0"/>
              </a:rPr>
              <a:t> </a:t>
            </a:r>
            <a:r>
              <a:rPr lang="ru-RU" sz="3600" b="1" dirty="0" err="1" smtClean="0">
                <a:latin typeface="Monotype Corsiva" pitchFamily="66" charset="0"/>
              </a:rPr>
              <a:t>В.Боков</a:t>
            </a:r>
            <a:endParaRPr lang="ru-RU" sz="3600" b="1" dirty="0"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60712" y="44626"/>
            <a:ext cx="47673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Государственное учреждение образования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«Каменская средняя школа Мозырского района»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2" descr="C:\Users\Каменская шк\Desktop\старая каменка (1)\unnamed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090" b="19637"/>
          <a:stretch/>
        </p:blipFill>
        <p:spPr bwMode="auto">
          <a:xfrm>
            <a:off x="200472" y="138673"/>
            <a:ext cx="904443" cy="473025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6633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552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admin\Desktop\старая каменка\IMG_20180605_205554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  <a14:imgEffect>
                      <a14:saturation sat="66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560" y="908720"/>
            <a:ext cx="7978788" cy="45365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96633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857719" y="5437675"/>
            <a:ext cx="4212468" cy="10156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latin typeface="Monotype Corsiva" pitchFamily="66" charset="0"/>
              </a:rPr>
              <a:t>Школа </a:t>
            </a:r>
            <a:endParaRPr lang="ru-RU" sz="6000" b="1" dirty="0"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49459" y="6167047"/>
            <a:ext cx="21259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>
                <a:latin typeface="Monotype Corsiva" pitchFamily="66" charset="0"/>
              </a:rPr>
              <a:t>д. Каменка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360712" y="44626"/>
            <a:ext cx="47673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Государственное учреждение образования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«Каменская средняя школа Мозырского района»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2" descr="C:\Users\Каменская шк\Desktop\старая каменка (1)\unnamed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090" b="19637"/>
          <a:stretch/>
        </p:blipFill>
        <p:spPr bwMode="auto">
          <a:xfrm>
            <a:off x="200472" y="138673"/>
            <a:ext cx="904443" cy="473025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6633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595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924775" y="5509684"/>
            <a:ext cx="4212468" cy="10156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latin typeface="Monotype Corsiva" pitchFamily="66" charset="0"/>
              </a:rPr>
              <a:t>Магазин </a:t>
            </a:r>
            <a:endParaRPr lang="ru-RU" sz="6000" b="1" dirty="0"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49459" y="6167048"/>
            <a:ext cx="21259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>
                <a:latin typeface="Monotype Corsiva" pitchFamily="66" charset="0"/>
              </a:rPr>
              <a:t>д. Каменка</a:t>
            </a:r>
          </a:p>
        </p:txBody>
      </p:sp>
      <p:pic>
        <p:nvPicPr>
          <p:cNvPr id="6" name="Picture 4" descr="C:\Users\admin\Desktop\старая каменка\IMG_20180605_210200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13" y="889252"/>
            <a:ext cx="7262052" cy="45559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96633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admin\Desktop\старая каменка\IMG_20180605_205802.jpg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597" b="3748"/>
          <a:stretch/>
        </p:blipFill>
        <p:spPr bwMode="auto">
          <a:xfrm>
            <a:off x="4890387" y="3068962"/>
            <a:ext cx="4475314" cy="258881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96633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360712" y="44626"/>
            <a:ext cx="47673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Государственное учреждение образования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«Каменская средняя школа Мозырского района»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12" descr="C:\Users\Каменская шк\Desktop\старая каменка (1)\unnamed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090" b="19637"/>
          <a:stretch/>
        </p:blipFill>
        <p:spPr bwMode="auto">
          <a:xfrm>
            <a:off x="200472" y="138673"/>
            <a:ext cx="904443" cy="473025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6633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843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736977" y="6167048"/>
            <a:ext cx="21259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>
                <a:latin typeface="Monotype Corsiva" pitchFamily="66" charset="0"/>
              </a:rPr>
              <a:t>д. Каменка</a:t>
            </a:r>
          </a:p>
        </p:txBody>
      </p:sp>
      <p:pic>
        <p:nvPicPr>
          <p:cNvPr id="5" name="Picture 2" descr="C:\Users\admin\Desktop\старая каменка\IMG_20180605_205701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655" y="759858"/>
            <a:ext cx="7600745" cy="47573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96633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Каменская шк\Desktop\старая каменка (1)\IMG_20180629_152752.jp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93" y="4027295"/>
            <a:ext cx="4059452" cy="24335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96633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710862" y="5445226"/>
            <a:ext cx="5850650" cy="10156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latin typeface="Monotype Corsiva" pitchFamily="66" charset="0"/>
              </a:rPr>
              <a:t>Детский  сад </a:t>
            </a:r>
            <a:endParaRPr lang="ru-RU" sz="6000" b="1" dirty="0"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60712" y="44626"/>
            <a:ext cx="47673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Государственное учреждение образования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«Каменская средняя школа Мозырского района»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2" descr="C:\Users\Каменская шк\Desktop\старая каменка (1)\unnamed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090" b="19637"/>
          <a:stretch/>
        </p:blipFill>
        <p:spPr bwMode="auto">
          <a:xfrm>
            <a:off x="200472" y="138673"/>
            <a:ext cx="904443" cy="473025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6633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870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1780</TotalTime>
  <Words>148</Words>
  <Application>Microsoft Office PowerPoint</Application>
  <PresentationFormat>Лист A4 (210x297 мм)</PresentationFormat>
  <Paragraphs>42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Каменская шк</cp:lastModifiedBy>
  <cp:revision>55</cp:revision>
  <cp:lastPrinted>2019-01-23T09:15:11Z</cp:lastPrinted>
  <dcterms:created xsi:type="dcterms:W3CDTF">2018-06-27T19:15:15Z</dcterms:created>
  <dcterms:modified xsi:type="dcterms:W3CDTF">2019-01-23T09:16:42Z</dcterms:modified>
</cp:coreProperties>
</file>