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B27D29-583D-4559-893F-FB0E972855DA}" v="4" dt="2024-05-19T12:39:22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Женя Марченко" userId="d44f38a3eb3a774c" providerId="LiveId" clId="{86B27D29-583D-4559-893F-FB0E972855DA}"/>
    <pc:docChg chg="modSld">
      <pc:chgData name="Женя Марченко" userId="d44f38a3eb3a774c" providerId="LiveId" clId="{86B27D29-583D-4559-893F-FB0E972855DA}" dt="2024-05-19T12:39:22.306" v="3"/>
      <pc:docMkLst>
        <pc:docMk/>
      </pc:docMkLst>
      <pc:sldChg chg="modAnim">
        <pc:chgData name="Женя Марченко" userId="d44f38a3eb3a774c" providerId="LiveId" clId="{86B27D29-583D-4559-893F-FB0E972855DA}" dt="2024-05-19T12:38:20.452" v="0"/>
        <pc:sldMkLst>
          <pc:docMk/>
          <pc:sldMk cId="1721002735" sldId="256"/>
        </pc:sldMkLst>
      </pc:sldChg>
      <pc:sldChg chg="modAnim">
        <pc:chgData name="Женя Марченко" userId="d44f38a3eb3a774c" providerId="LiveId" clId="{86B27D29-583D-4559-893F-FB0E972855DA}" dt="2024-05-19T12:39:22.306" v="3"/>
        <pc:sldMkLst>
          <pc:docMk/>
          <pc:sldMk cId="702958004" sldId="257"/>
        </pc:sldMkLst>
      </pc:sldChg>
      <pc:sldChg chg="modAnim">
        <pc:chgData name="Женя Марченко" userId="d44f38a3eb3a774c" providerId="LiveId" clId="{86B27D29-583D-4559-893F-FB0E972855DA}" dt="2024-05-19T12:38:23.958" v="1"/>
        <pc:sldMkLst>
          <pc:docMk/>
          <pc:sldMk cId="300203940" sldId="258"/>
        </pc:sldMkLst>
      </pc:sldChg>
      <pc:sldChg chg="modAnim">
        <pc:chgData name="Женя Марченко" userId="d44f38a3eb3a774c" providerId="LiveId" clId="{86B27D29-583D-4559-893F-FB0E972855DA}" dt="2024-05-19T12:39:08.009" v="2"/>
        <pc:sldMkLst>
          <pc:docMk/>
          <pc:sldMk cId="3397894425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D99A0-AB0D-E7F0-CC0F-FF68723F8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95459D-65B9-C608-5471-F4D822512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8B0C5-AFAB-7FBF-EA39-A89CE74F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A1DA-0760-440A-A13C-5614E0CCB9AD}" type="datetimeFigureOut">
              <a:rPr lang="ru-BY" smtClean="0"/>
              <a:t>19.05.2024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03F09-42A2-B39E-5542-12DC20C49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7F0A0-1569-3217-47F6-07B96325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FF7D-36B8-4798-B982-754C117D0ED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0395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6203B-8A68-DF6F-79A0-1E63FB68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0F00E-8824-7B13-4A7C-CC517147E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32D3F6-E895-EC54-A32D-4D16EABF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A1DA-0760-440A-A13C-5614E0CCB9AD}" type="datetimeFigureOut">
              <a:rPr lang="ru-BY" smtClean="0"/>
              <a:t>19.05.2024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136DC-B2D4-F4A8-E5C8-C78EDC9D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88A97-0EEE-6B59-A32E-8519070E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FF7D-36B8-4798-B982-754C117D0ED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1072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F2549E-4DEF-2252-164B-A4796E441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18CE33-45BF-442C-6FE8-EA66206DB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FB4BB-B3EC-9B2A-9AA1-3A63F6B7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A1DA-0760-440A-A13C-5614E0CCB9AD}" type="datetimeFigureOut">
              <a:rPr lang="ru-BY" smtClean="0"/>
              <a:t>19.05.2024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C5CA05-F833-7AEC-F938-885CD083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180F7-3FE8-71D6-77E7-6938149C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FF7D-36B8-4798-B982-754C117D0ED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1478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476EF-B99B-F47D-99EA-08E7A84A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740E4-FB0C-3CD8-194A-BF5063C14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47591-C9E0-84C8-04E8-CB1E8D6A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A1DA-0760-440A-A13C-5614E0CCB9AD}" type="datetimeFigureOut">
              <a:rPr lang="ru-BY" smtClean="0"/>
              <a:t>19.05.2024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353504-CC2E-B90A-5FC1-B1FE4A0ED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768F81-404B-24A3-EDEC-5FD4BEE6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FF7D-36B8-4798-B982-754C117D0ED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9394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1C2F5-D5D7-0583-C9A5-FAB3DA134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D832EA-55B8-955C-F4B3-95869B06A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A461FF-9A45-F2F8-3463-5545C341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A1DA-0760-440A-A13C-5614E0CCB9AD}" type="datetimeFigureOut">
              <a:rPr lang="ru-BY" smtClean="0"/>
              <a:t>19.05.2024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43411-7AC3-705A-FEC5-A838B0EC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819A9A-C288-8ECB-A423-0D3DCDF9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FF7D-36B8-4798-B982-754C117D0ED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5635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4B1CD-E08A-3078-6535-060D572D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B1BCC-61CC-A2BF-43B2-CEA13AB2C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1CF188-7D5C-FD60-285A-A05E69B15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1C280D-CCE4-35EC-51CD-63C4DC17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A1DA-0760-440A-A13C-5614E0CCB9AD}" type="datetimeFigureOut">
              <a:rPr lang="ru-BY" smtClean="0"/>
              <a:t>19.05.2024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79C132-6182-81C1-8959-5EE68821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BC6518-807C-662E-EF32-0E4DD592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FF7D-36B8-4798-B982-754C117D0ED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852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ED375-9730-5FE7-2BB4-F80277B3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41BBE0-D756-B088-78F9-E814A7B0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F61CC3-1DEA-BE15-88D8-35CF652C2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DED8B7-0DF9-A72D-A1CF-8AC25FB60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880B9B-D416-A786-B1BA-4D3B98B00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EF9AD5-D283-DB66-73C0-C2044E69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A1DA-0760-440A-A13C-5614E0CCB9AD}" type="datetimeFigureOut">
              <a:rPr lang="ru-BY" smtClean="0"/>
              <a:t>19.05.2024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0173E1-6C2F-0A08-3D2A-4FA88CAB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3106A5-C492-2605-FB7E-8541F10C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FF7D-36B8-4798-B982-754C117D0ED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233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22F9B-4C1F-F035-A95F-3BE418D4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389E03-AE3C-AA0A-2A67-946FB62E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A1DA-0760-440A-A13C-5614E0CCB9AD}" type="datetimeFigureOut">
              <a:rPr lang="ru-BY" smtClean="0"/>
              <a:t>19.05.2024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67EA64-AAD6-0D3E-71AE-E3DCFD8A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316A28-46B2-629A-83F4-E1EBBBA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FF7D-36B8-4798-B982-754C117D0ED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8330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79D698-B6C3-DE68-37C6-EA4852CC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A1DA-0760-440A-A13C-5614E0CCB9AD}" type="datetimeFigureOut">
              <a:rPr lang="ru-BY" smtClean="0"/>
              <a:t>19.05.2024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A9F1F5-2C75-6138-CED7-A65FDC3B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28ACE7-A1FF-7F4E-8C65-4FDF7529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FF7D-36B8-4798-B982-754C117D0ED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8061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864FE-FDAE-CE5F-2780-4A5755911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B66731-713B-363A-1618-4630FBAE7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D10AB7-601D-C4A2-5C81-393965C52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4BAF16-4214-E03B-6745-64B50693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A1DA-0760-440A-A13C-5614E0CCB9AD}" type="datetimeFigureOut">
              <a:rPr lang="ru-BY" smtClean="0"/>
              <a:t>19.05.2024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C1A76D-571D-0A07-4C83-8694730E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6F5E7F-93B6-F227-FE98-26726B79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FF7D-36B8-4798-B982-754C117D0ED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4889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E9FE3-0D49-5443-D2EE-A40B34E4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0FDD00-BFA3-C9C5-4B60-79FDB9CF5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195577-4009-A070-6726-6475A0EAF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752664-B94B-B943-63DA-5C1F9F6A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A1DA-0760-440A-A13C-5614E0CCB9AD}" type="datetimeFigureOut">
              <a:rPr lang="ru-BY" smtClean="0"/>
              <a:t>19.05.2024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55104B-B4F5-23EA-6C44-53600390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6DA87-24CA-C528-3098-14D875EA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FF7D-36B8-4798-B982-754C117D0ED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2909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EE792-1602-3EFC-0B89-50FD629F9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FF5E46-3885-396D-4A68-1D092E158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7001B-FBF7-4464-3F98-047783C01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FCA1DA-0760-440A-A13C-5614E0CCB9AD}" type="datetimeFigureOut">
              <a:rPr lang="ru-BY" smtClean="0"/>
              <a:t>19.05.2024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03C255-0522-A228-4FBB-5AC43606C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4D230-F7B3-8B0B-BA49-8096C7C12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7FFF7D-36B8-4798-B982-754C117D0ED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565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 descr="Изображение выглядит как логотип, Графика, круг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D40369F0-6250-9DE1-2AF3-5E1AE6470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767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7" name="Рисунок 6" descr="Изображение выглядит как флаг&#10;&#10;Автоматически созданное описание">
            <a:extLst>
              <a:ext uri="{FF2B5EF4-FFF2-40B4-BE49-F238E27FC236}">
                <a16:creationId xmlns:a16="http://schemas.microsoft.com/office/drawing/2014/main" id="{439362DD-DF65-14B9-4419-0AB5CB4F8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9" r="-1" b="30525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24092-A10F-EB2D-808C-F719CE038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1840698"/>
            <a:ext cx="6736080" cy="2387600"/>
          </a:xfrm>
        </p:spPr>
        <p:txBody>
          <a:bodyPr>
            <a:normAutofit/>
          </a:bodyPr>
          <a:lstStyle/>
          <a:p>
            <a:pPr algn="l"/>
            <a:r>
              <a:rPr lang="ru-RU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Виртуальный альбом ГУО «Средняя школа №2 </a:t>
            </a:r>
            <a:r>
              <a:rPr lang="ru-RU" sz="39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г.Калинковичи</a:t>
            </a:r>
            <a:r>
              <a:rPr lang="ru-RU" sz="3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BY" sz="3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00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4C562D8-16F3-1E93-08B3-157F216D686A}"/>
              </a:ext>
            </a:extLst>
          </p:cNvPr>
          <p:cNvSpPr/>
          <p:nvPr/>
        </p:nvSpPr>
        <p:spPr>
          <a:xfrm flipV="1">
            <a:off x="544010" y="370390"/>
            <a:ext cx="10232020" cy="2112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7C83B-D86F-EBD4-1E96-4764CF508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67415"/>
            <a:ext cx="10515600" cy="18400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3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Родина</a:t>
            </a:r>
            <a:r>
              <a:rPr lang="en-US" sz="3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моя</a:t>
            </a:r>
            <a:r>
              <a:rPr lang="en-US" sz="3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Беларусь</a:t>
            </a:r>
            <a:r>
              <a:rPr lang="en-US" sz="3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en-US" sz="3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лицах</a:t>
            </a:r>
            <a:r>
              <a:rPr lang="en-US" sz="3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lang="en-US" sz="3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весёлых</a:t>
            </a:r>
            <a:r>
              <a:rPr lang="en-US" sz="3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стартов</a:t>
            </a:r>
            <a:r>
              <a:rPr lang="en-US" sz="3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lang="en-US" sz="3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спортивных</a:t>
            </a:r>
            <a:r>
              <a:rPr lang="en-US" sz="3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вершин</a:t>
            </a:r>
            <a:r>
              <a:rPr lang="en-US" sz="3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ru-RU" sz="3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lang="ru-RU" sz="32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заместителем директора СДЮСШОР N2 </a:t>
            </a:r>
            <a:r>
              <a:rPr lang="ru-RU" sz="3200" dirty="0" err="1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Агапиева</a:t>
            </a:r>
            <a:r>
              <a:rPr lang="ru-RU" sz="32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О.В. и тренером по греко-римской борьбе Давыдовым Г.М.</a:t>
            </a:r>
            <a:endParaRPr lang="en-US" sz="32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Изображение выглядит как одежда, в помещении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C5C6B17-88F7-709C-53A8-F9C9FF71D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5766"/>
          <a:stretch/>
        </p:blipFill>
        <p:spPr>
          <a:xfrm>
            <a:off x="182787" y="2558694"/>
            <a:ext cx="2827865" cy="3731891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одежда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28B7D81C-BF42-799A-DB6C-8F46F0935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70" b="3"/>
          <a:stretch/>
        </p:blipFill>
        <p:spPr>
          <a:xfrm>
            <a:off x="3146289" y="3126109"/>
            <a:ext cx="2827865" cy="373189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дежда, человек, Человеческое лицо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67BE0204-814E-ABE6-B72D-6B3E17D94B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r="22701" b="3"/>
          <a:stretch/>
        </p:blipFill>
        <p:spPr>
          <a:xfrm>
            <a:off x="6178733" y="2584630"/>
            <a:ext cx="2827865" cy="3731891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дежда, в помещении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90612B8E-B690-1353-A70D-0E69DA3094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r="24441" b="3"/>
          <a:stretch/>
        </p:blipFill>
        <p:spPr>
          <a:xfrm>
            <a:off x="9364135" y="3201743"/>
            <a:ext cx="2827865" cy="37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6E33F01-2E4F-7DE7-D34E-69976C65FED1}"/>
              </a:ext>
            </a:extLst>
          </p:cNvPr>
          <p:cNvSpPr/>
          <p:nvPr/>
        </p:nvSpPr>
        <p:spPr>
          <a:xfrm>
            <a:off x="6319777" y="474562"/>
            <a:ext cx="5000264" cy="1646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3B2A5-37F6-C99D-6BD9-E3CC2659E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639" y="46299"/>
            <a:ext cx="5365955" cy="2535391"/>
          </a:xfrm>
        </p:spPr>
        <p:txBody>
          <a:bodyPr>
            <a:normAutofit/>
          </a:bodyPr>
          <a:lstStyle/>
          <a:p>
            <a:r>
              <a:rPr lang="ru-RU" sz="3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 «Родина моя Беларусь в лицах. Семья – начало всех начал» </a:t>
            </a:r>
            <a:endParaRPr lang="ru-BY" sz="3200" dirty="0"/>
          </a:p>
        </p:txBody>
      </p:sp>
      <p:pic>
        <p:nvPicPr>
          <p:cNvPr id="11" name="Рисунок 10" descr="Изображение выглядит как одежда, человек, в помещении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DD6EEFDB-B5F7-C89F-DE80-6E07A7E31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9886" r="195" b="20449"/>
          <a:stretch/>
        </p:blipFill>
        <p:spPr>
          <a:xfrm>
            <a:off x="-131430" y="0"/>
            <a:ext cx="5132784" cy="409186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в помещении, человек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E349DEB8-32BE-66D2-0A64-78A13FE339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9"/>
          <a:stretch/>
        </p:blipFill>
        <p:spPr>
          <a:xfrm>
            <a:off x="4242791" y="2121382"/>
            <a:ext cx="3558126" cy="356616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в помещении, мебель, занавеска&#10;&#10;Автоматически созданное описание">
            <a:extLst>
              <a:ext uri="{FF2B5EF4-FFF2-40B4-BE49-F238E27FC236}">
                <a16:creationId xmlns:a16="http://schemas.microsoft.com/office/drawing/2014/main" id="{73E0301F-62BC-0434-3F19-2DE9F3D5D1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3" b="28029"/>
          <a:stretch/>
        </p:blipFill>
        <p:spPr>
          <a:xfrm>
            <a:off x="7059218" y="3566160"/>
            <a:ext cx="5132784" cy="33528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6D77FC4-55F7-CBF4-BFDC-E7E625554ADF}"/>
              </a:ext>
            </a:extLst>
          </p:cNvPr>
          <p:cNvSpPr/>
          <p:nvPr/>
        </p:nvSpPr>
        <p:spPr>
          <a:xfrm>
            <a:off x="544009" y="4710896"/>
            <a:ext cx="4919242" cy="1027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врачом-педиатром Николаенко А.В.</a:t>
            </a:r>
            <a:endParaRPr lang="ru-BY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695F26-39DB-450E-B464-9C76CD233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42E55F-A297-474F-AF2D-6D3A15822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2070F7-E065-4D60-8938-9FB8CDB8A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9919" y="17031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F672C03-E63A-4F6B-96BD-0C4E3F1B8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BB94CDF-5C33-4B0A-B53F-50762639C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3C92F9D-544D-4691-94A7-B937CF4BE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CA4DEE4-B7B4-47F4-A9C5-31AED8369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2D3C60-6B6A-7A6A-CDAE-62E98800FFC6}"/>
              </a:ext>
            </a:extLst>
          </p:cNvPr>
          <p:cNvSpPr/>
          <p:nvPr/>
        </p:nvSpPr>
        <p:spPr>
          <a:xfrm>
            <a:off x="205495" y="172287"/>
            <a:ext cx="5374640" cy="19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pic>
        <p:nvPicPr>
          <p:cNvPr id="9" name="Объект 8" descr="Изображение выглядит как одежда, человек, в помещении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0858EEAA-AE7C-9E4B-3060-4DB8DBC37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7"/>
          <a:stretch/>
        </p:blipFill>
        <p:spPr>
          <a:xfrm>
            <a:off x="371156" y="2491718"/>
            <a:ext cx="4530095" cy="3282336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9EF32-C6DA-D86F-5C91-DC137CFB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39" y="255599"/>
            <a:ext cx="5011473" cy="1773936"/>
          </a:xfrm>
        </p:spPr>
        <p:txBody>
          <a:bodyPr>
            <a:normAutofit fontScale="90000"/>
          </a:bodyPr>
          <a:lstStyle/>
          <a:p>
            <a:r>
              <a:rPr lang="ru-RU" sz="3200" b="0" i="0" dirty="0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«Родина моя Беларусь в лицах. В этой красе величавой есть доля труда моего»</a:t>
            </a:r>
            <a:endParaRPr lang="ru-BY" sz="3200" dirty="0"/>
          </a:p>
        </p:txBody>
      </p:sp>
      <p:pic>
        <p:nvPicPr>
          <p:cNvPr id="5" name="Объект 4" descr="Изображение выглядит как одежда, человек, в помещении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9AC07572-B24D-6955-2D76-FF81343CE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9"/>
          <a:stretch/>
        </p:blipFill>
        <p:spPr>
          <a:xfrm>
            <a:off x="5254933" y="3670345"/>
            <a:ext cx="6946373" cy="3442641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человек, в помещении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7BAF3C6B-29AF-043F-6584-30A366F58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05" y="-2"/>
            <a:ext cx="4977379" cy="367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2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CAD82CDB-5509-455C-A2AC-DBC53F85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20D4FAC-7B9A-4A4F-8E53-071522870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3078" y="201352"/>
            <a:ext cx="7568588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24F27-4662-C585-7E70-D698561C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71" y="443668"/>
            <a:ext cx="2988070" cy="1609344"/>
          </a:xfrm>
        </p:spPr>
        <p:txBody>
          <a:bodyPr>
            <a:normAutofit fontScale="90000"/>
          </a:bodyPr>
          <a:lstStyle/>
          <a:p>
            <a:r>
              <a:rPr lang="ru-RU" sz="2800" b="0" i="0" dirty="0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«Родина моя Беларусь в лицах. Хранители прекрасного»</a:t>
            </a:r>
            <a:endParaRPr lang="ru-BY" sz="2800" dirty="0"/>
          </a:p>
        </p:txBody>
      </p:sp>
      <p:pic>
        <p:nvPicPr>
          <p:cNvPr id="7" name="Рисунок 6" descr="Изображение выглядит как одежда, человек, в помещении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4980E16C-4525-6A87-40B8-404CEE03E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8" b="6"/>
          <a:stretch/>
        </p:blipFill>
        <p:spPr>
          <a:xfrm>
            <a:off x="20" y="173920"/>
            <a:ext cx="3936404" cy="21488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DD2A13B-608C-4BE1-AC1F-62B2DAF76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5702" y="89748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7038ED-F717-467A-8D75-D8441BB9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60118" y="123919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A1CBBF5-8514-E4BD-2F15-28C72E9D4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233" y="443668"/>
            <a:ext cx="3712464" cy="1609344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pic>
        <p:nvPicPr>
          <p:cNvPr id="9" name="Рисунок 8" descr="Изображение выглядит как одежда, Человеческое лицо,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820BE95A-FB90-3AB5-EFD2-DE9537B17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0" r="-3" b="-3"/>
          <a:stretch/>
        </p:blipFill>
        <p:spPr>
          <a:xfrm>
            <a:off x="20" y="2573433"/>
            <a:ext cx="3936404" cy="3735926"/>
          </a:xfrm>
          <a:prstGeom prst="rect">
            <a:avLst/>
          </a:prstGeom>
        </p:spPr>
      </p:pic>
      <p:pic>
        <p:nvPicPr>
          <p:cNvPr id="5" name="Объект 4" descr="Изображение выглядит как текст, в помещении, стена, письм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id="{EF588453-48DD-1C0E-9057-17CDA4DFDC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t="15929" r="12646" b="44037"/>
          <a:stretch/>
        </p:blipFill>
        <p:spPr>
          <a:xfrm>
            <a:off x="4340256" y="3153598"/>
            <a:ext cx="3260526" cy="257559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дежда, человек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DAFBBD3A-20A0-D7CB-17E8-527189BD9E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7921"/>
          <a:stretch/>
        </p:blipFill>
        <p:spPr>
          <a:xfrm>
            <a:off x="8290932" y="2560123"/>
            <a:ext cx="3901068" cy="37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5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B2128C9-F999-4E12-BA9C-92A4D2361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5132A61-D6C3-2106-E25C-3ACAE4990AE1}"/>
              </a:ext>
            </a:extLst>
          </p:cNvPr>
          <p:cNvSpPr/>
          <p:nvPr/>
        </p:nvSpPr>
        <p:spPr>
          <a:xfrm>
            <a:off x="310451" y="965200"/>
            <a:ext cx="4932109" cy="5832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B5B50-A07A-0107-18A3-85E5DC82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29" y="858008"/>
            <a:ext cx="4802240" cy="37794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5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Родина</a:t>
            </a:r>
            <a:r>
              <a:rPr lang="en-US" sz="5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моя</a:t>
            </a:r>
            <a:r>
              <a:rPr lang="en-US" sz="5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Беларусь</a:t>
            </a:r>
            <a:r>
              <a:rPr lang="en-US" sz="5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en-US" sz="5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лицах</a:t>
            </a:r>
            <a:r>
              <a:rPr lang="en-US" sz="5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Славные</a:t>
            </a:r>
            <a:r>
              <a:rPr lang="en-US" sz="5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имена</a:t>
            </a:r>
            <a:r>
              <a:rPr lang="en-US" sz="5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en-US" sz="5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науке</a:t>
            </a:r>
            <a:r>
              <a:rPr lang="en-US" sz="5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en-US" sz="52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образовании</a:t>
            </a:r>
            <a:r>
              <a:rPr lang="en-US" sz="52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en-US" sz="52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F0E52-DC8E-8663-6982-47BF8DFA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9" y="4852151"/>
            <a:ext cx="4802240" cy="15009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r>
              <a:rPr lang="en-US" sz="24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представителями</a:t>
            </a:r>
            <a:r>
              <a:rPr lang="en-US" sz="2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преподавательского</a:t>
            </a:r>
            <a:r>
              <a:rPr lang="en-US" sz="2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состава</a:t>
            </a:r>
            <a:r>
              <a:rPr lang="en-US" sz="2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кафедры</a:t>
            </a:r>
            <a:r>
              <a:rPr lang="en-US" sz="2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иностранных</a:t>
            </a:r>
            <a:r>
              <a:rPr lang="en-US" sz="2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языков</a:t>
            </a:r>
            <a:r>
              <a:rPr lang="en-US" sz="2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МГПУ </a:t>
            </a:r>
            <a:r>
              <a:rPr lang="en-US" sz="24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</a:t>
            </a:r>
            <a:r>
              <a:rPr lang="en-US" sz="24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И.П. </a:t>
            </a:r>
            <a:r>
              <a:rPr lang="en-US" sz="2400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Шамякина</a:t>
            </a:r>
            <a:endParaRPr lang="en-US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 descr="Изображение выглядит как одежда, человек, Человеческое лицо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35FE9EBA-EF18-F0B2-DAFC-CCA3C4A8CE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r="4" b="4"/>
          <a:stretch/>
        </p:blipFill>
        <p:spPr>
          <a:xfrm>
            <a:off x="6094475" y="0"/>
            <a:ext cx="3004255" cy="3908250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дежда, в помещении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C76CFE23-103F-0AFB-74FD-A90E23E0B8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r="22843" b="-3"/>
          <a:stretch/>
        </p:blipFill>
        <p:spPr>
          <a:xfrm>
            <a:off x="9261753" y="0"/>
            <a:ext cx="3017520" cy="2778021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человек, стена, сорочка&#10;&#10;Автоматически созданное описание">
            <a:extLst>
              <a:ext uri="{FF2B5EF4-FFF2-40B4-BE49-F238E27FC236}">
                <a16:creationId xmlns:a16="http://schemas.microsoft.com/office/drawing/2014/main" id="{3145DB11-BDE5-D787-4205-1659508C47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8" r="3" b="17823"/>
          <a:stretch/>
        </p:blipFill>
        <p:spPr>
          <a:xfrm>
            <a:off x="6094474" y="4010295"/>
            <a:ext cx="3004255" cy="278729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дежда, человек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60B7E84-CB0F-D930-94BE-BD177BED2F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9" r="9837" b="-1"/>
          <a:stretch/>
        </p:blipFill>
        <p:spPr>
          <a:xfrm>
            <a:off x="9206573" y="2942507"/>
            <a:ext cx="3017520" cy="39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5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BD5B30-C741-4E67-AFD8-17917090A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в помещении, одежда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30EC0915-38C3-C3E4-9B61-E13FFCC14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3"/>
          <a:stretch/>
        </p:blipFill>
        <p:spPr>
          <a:xfrm>
            <a:off x="7817583" y="1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9" name="Рисунок 8" descr="Изображение выглядит как в помещении, стена, мебель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3DC1B2-E2FE-1555-E2AD-B2A3D4557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0" r="-2" b="-2"/>
          <a:stretch/>
        </p:blipFill>
        <p:spPr>
          <a:xfrm>
            <a:off x="35723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pic>
      <p:pic>
        <p:nvPicPr>
          <p:cNvPr id="5" name="Рисунок 4" descr="Изображение выглядит как в помещении, мебель, одежд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AC47EF19-FB51-7D67-56B3-FAD02151BC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" r="2" b="2"/>
          <a:stretch/>
        </p:blipFill>
        <p:spPr>
          <a:xfrm>
            <a:off x="362535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189BBEAA-BB93-4878-8C95-3C8AADE2E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529C0C6-AAEB-4982-A9E6-BC6A8B2AE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E6EF4-D66F-6B53-2C4B-544F4608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«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Родина</a:t>
            </a:r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моя</a:t>
            </a:r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Беларусь</a:t>
            </a:r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 в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лицах</a:t>
            </a:r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.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Защитники</a:t>
            </a:r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Отечества</a:t>
            </a:r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»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9C391E-8136-7EBB-4B0B-32FA4CCD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4773168"/>
            <a:ext cx="3429000" cy="13350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en-US" sz="2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заместителем</a:t>
            </a: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начальника</a:t>
            </a: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Калинковичского</a:t>
            </a: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РОЧС </a:t>
            </a:r>
            <a:r>
              <a:rPr lang="en-US" sz="2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майором</a:t>
            </a: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Карпей</a:t>
            </a: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С.А.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D36F24-5EC0-4A09-9836-6580E1D4B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0B334E-66E0-442A-8306-19629EC2D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89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AD135-06DA-9DDB-68DE-A79EBEF0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ru-RU" sz="3700" b="0" i="0" dirty="0"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«Родина моя Беларусь в лицах. Преданные делу и стране»</a:t>
            </a:r>
            <a:endParaRPr lang="ru-BY" sz="37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6F1060-CFAB-925E-6300-8B6A834EC151}"/>
              </a:ext>
            </a:extLst>
          </p:cNvPr>
          <p:cNvSpPr/>
          <p:nvPr/>
        </p:nvSpPr>
        <p:spPr>
          <a:xfrm>
            <a:off x="6005383" y="547815"/>
            <a:ext cx="5505897" cy="1758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04A0DBF-0754-2EE0-A07A-0B8B6CDE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9" y="547815"/>
            <a:ext cx="5178960" cy="16805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ветераном ВС РБ ракетных войск стратегического назначения подполковником Шмелёвым Александром Михайловичем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Изображение выглядит как одежда, в помещении, челове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0FC28BF9-C3A1-9A7C-9950-AB4D37E1F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0" y="2776149"/>
            <a:ext cx="5460669" cy="4081851"/>
          </a:xfrm>
          <a:prstGeom prst="rect">
            <a:avLst/>
          </a:prstGeom>
        </p:spPr>
      </p:pic>
      <p:pic>
        <p:nvPicPr>
          <p:cNvPr id="5" name="Объект 4" descr="Изображение выглядит как одежда, человек, сте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2C4D6D6F-AE37-76F7-8982-E2517DBFA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25" y="2520425"/>
            <a:ext cx="5802775" cy="433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9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CBD2D09-B9D1-400B-FFAF-8CBC41D9A0F8}"/>
              </a:ext>
            </a:extLst>
          </p:cNvPr>
          <p:cNvSpPr/>
          <p:nvPr/>
        </p:nvSpPr>
        <p:spPr>
          <a:xfrm>
            <a:off x="538480" y="447040"/>
            <a:ext cx="10901680" cy="195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775D0-FF99-BD8C-FD43-C593FC29F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10515600" cy="184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«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Родина</a:t>
            </a:r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моя</a:t>
            </a:r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Беларусь</a:t>
            </a:r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 в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лицах</a:t>
            </a:r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.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Преданные</a:t>
            </a:r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делу</a:t>
            </a:r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 и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стране</a:t>
            </a:r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»  с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врачом</a:t>
            </a:r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гинекологом</a:t>
            </a:r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Черненковой</a:t>
            </a:r>
            <a:r>
              <a:rPr lang="en-US" sz="4000" b="0" i="0" kern="12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 Т. А. 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" name="Рисунок 24" descr="Изображение выглядит как одежда, в помещении, человек, презентация&#10;&#10;Автоматически созданное описание">
            <a:extLst>
              <a:ext uri="{FF2B5EF4-FFF2-40B4-BE49-F238E27FC236}">
                <a16:creationId xmlns:a16="http://schemas.microsoft.com/office/drawing/2014/main" id="{19B9243C-FE4E-15A6-4A01-586045A772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r="36528" b="-2"/>
          <a:stretch/>
        </p:blipFill>
        <p:spPr>
          <a:xfrm>
            <a:off x="274661" y="3126106"/>
            <a:ext cx="2827865" cy="373189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одежда, в помещении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DF6FFADD-A0EC-5487-38F0-DA849D3318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70" b="3"/>
          <a:stretch/>
        </p:blipFill>
        <p:spPr>
          <a:xfrm>
            <a:off x="3266610" y="3126107"/>
            <a:ext cx="2827865" cy="37318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дежда, человек, в помещении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D46A92F8-E044-5AAF-3BEB-44A9B96844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r="32251" b="-2"/>
          <a:stretch/>
        </p:blipFill>
        <p:spPr>
          <a:xfrm>
            <a:off x="6270923" y="3126108"/>
            <a:ext cx="2827865" cy="373189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дежда, человек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FF22984B-5FBF-8A5E-7CD5-95865931F8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8" r="18791" b="3"/>
          <a:stretch/>
        </p:blipFill>
        <p:spPr>
          <a:xfrm>
            <a:off x="9361086" y="3126109"/>
            <a:ext cx="2827865" cy="37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58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187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Tahoma</vt:lpstr>
      <vt:lpstr>Тема Office</vt:lpstr>
      <vt:lpstr>Виртуальный альбом ГУО «Средняя школа №2 г.Калинковичи»</vt:lpstr>
      <vt:lpstr>«Родина моя Беларусь в лицах. От весёлых стартов до спортивных вершин» с заместителем директора СДЮСШОР N2 Агапиева О.В. и тренером по греко-римской борьбе Давыдовым Г.М.</vt:lpstr>
      <vt:lpstr> «Родина моя Беларусь в лицах. Семья – начало всех начал» </vt:lpstr>
      <vt:lpstr>«Родина моя Беларусь в лицах. В этой красе величавой есть доля труда моего»</vt:lpstr>
      <vt:lpstr>«Родина моя Беларусь в лицах. Хранители прекрасного»</vt:lpstr>
      <vt:lpstr>«Родина моя Беларусь в лицах. Славные имена в науке и образовании»</vt:lpstr>
      <vt:lpstr>«Родина моя Беларусь в лицах. Защитники Отечества»</vt:lpstr>
      <vt:lpstr>«Родина моя Беларусь в лицах. Преданные делу и стране»</vt:lpstr>
      <vt:lpstr>«Родина моя Беларусь в лицах. Преданные делу и стране»  с врачом гинекологом Черненковой Т. А.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Виртуальный альбом ГУО «Средняя школа №2 г.Калинковичи»</dc:title>
  <dc:creator>Женя Марченко</dc:creator>
  <cp:lastModifiedBy>Женя Марченко</cp:lastModifiedBy>
  <cp:revision>1</cp:revision>
  <dcterms:created xsi:type="dcterms:W3CDTF">2024-05-19T09:32:21Z</dcterms:created>
  <dcterms:modified xsi:type="dcterms:W3CDTF">2024-05-19T12:39:22Z</dcterms:modified>
</cp:coreProperties>
</file>