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847656"/>
            <a:ext cx="5504656" cy="101034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специалисты государственного учреждения «Брагинский районный центр гигиены и эпидемиологии»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48680"/>
            <a:ext cx="727280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dirty="0" smtClean="0">
                <a:ln w="1905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7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Актуальные вопросы профилактики гепатита А</a:t>
            </a:r>
          </a:p>
        </p:txBody>
      </p:sp>
      <p:pic>
        <p:nvPicPr>
          <p:cNvPr id="1026" name="Picture 2" descr="D:\ВОЛОХИНА\hepatitis-1920x123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04864"/>
            <a:ext cx="4509938" cy="290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gepatit-pri-beremennosti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995936" cy="324579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88640"/>
            <a:ext cx="81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Вирусный гепатит А (болезнь Боткина)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острое инфекционное вирусное заболевание, характеризующееся преимущественным поражением печени, желтухой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общетоксическими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проявлениями.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1412776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Инкубационный период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составляет 7-50 дней, в среднем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 дней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132856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Больной заразен в последние дни инкубационного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периода,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симптомы еще не проявились или в момент, когда они только возникли.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когда кожа становится желтой, заразность человека значительно уменьшается.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как болезнь в самом своем начале никак себя не проявляет, то заболевшие продолжают вести активный образ жизни, посещая общественные места.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268760"/>
            <a:ext cx="33123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ПЕРЕДАЧИ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268760"/>
            <a:ext cx="36724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 ПЕРЕДАЧИ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27584" y="2276872"/>
            <a:ext cx="3168352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Водный (основной)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64088" y="2276872"/>
            <a:ext cx="3168352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5" idx="3"/>
            <a:endCxn id="6" idx="1"/>
          </p:cNvCxnSpPr>
          <p:nvPr/>
        </p:nvCxnSpPr>
        <p:spPr>
          <a:xfrm>
            <a:off x="4067944" y="1499593"/>
            <a:ext cx="1008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5" idx="6"/>
            <a:endCxn id="16" idx="2"/>
          </p:cNvCxnSpPr>
          <p:nvPr/>
        </p:nvCxnSpPr>
        <p:spPr>
          <a:xfrm>
            <a:off x="3995936" y="2672916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55576" y="3356992"/>
            <a:ext cx="3168352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292080" y="3356992"/>
            <a:ext cx="3168352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Пищевые продукты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>
            <a:stCxn id="42" idx="6"/>
            <a:endCxn id="43" idx="2"/>
          </p:cNvCxnSpPr>
          <p:nvPr/>
        </p:nvCxnSpPr>
        <p:spPr>
          <a:xfrm>
            <a:off x="3923928" y="3753036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55576" y="4653136"/>
            <a:ext cx="3312368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Контактно-бытовой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220072" y="4653136"/>
            <a:ext cx="3240360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изделия и предметы личного пользования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45" idx="6"/>
            <a:endCxn id="46" idx="2"/>
          </p:cNvCxnSpPr>
          <p:nvPr/>
        </p:nvCxnSpPr>
        <p:spPr>
          <a:xfrm>
            <a:off x="4067944" y="5157192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148064" y="5733256"/>
            <a:ext cx="3456384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инфицированных лиц в период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вирусемии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572000" y="1484784"/>
            <a:ext cx="0" cy="3672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99792" y="116632"/>
            <a:ext cx="440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ПЕРЕДАЧА ИНФЕКЦИИ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Users\user\Downloads\srk3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645024"/>
            <a:ext cx="1276530" cy="2145234"/>
          </a:xfrm>
          <a:prstGeom prst="rect">
            <a:avLst/>
          </a:prstGeom>
          <a:noFill/>
        </p:spPr>
      </p:pic>
      <p:pic>
        <p:nvPicPr>
          <p:cNvPr id="15367" name="Picture 7" descr="C:\Users\user\Downloads\depositphotos-28783329-l-2015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2165226" cy="2165226"/>
          </a:xfrm>
          <a:prstGeom prst="rect">
            <a:avLst/>
          </a:prstGeom>
          <a:noFill/>
        </p:spPr>
      </p:pic>
      <p:pic>
        <p:nvPicPr>
          <p:cNvPr id="15366" name="Picture 6" descr="C:\Users\user\Downloads\istockphoto-1332344332-612x612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2448272" cy="2333510"/>
          </a:xfrm>
          <a:prstGeom prst="rect">
            <a:avLst/>
          </a:prstGeom>
          <a:noFill/>
        </p:spPr>
      </p:pic>
      <p:pic>
        <p:nvPicPr>
          <p:cNvPr id="15365" name="Picture 5" descr="«Ломота» в суставах и мышц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08720"/>
            <a:ext cx="2385392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188640"/>
            <a:ext cx="49294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ЗАБОЛЕВАНИЯ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ownloads\medium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2788165" cy="15699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24928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Повышенная температура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6369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Желтуха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27089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в голове, мышцах и суставах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 аппетита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Тошнота и рвота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57332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в области печени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0" name="Picture 10" descr="C:\Users\user\Downloads\istockphoto-1471805288-612x612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196751"/>
            <a:ext cx="2360836" cy="1512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ownloads\036c01b25b307ff89461630c55ee559150ba33c1-removebg-preview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03067"/>
            <a:ext cx="5880745" cy="30549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делать, чтобы не заболеть вирусным гепатитом 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1560" y="764704"/>
            <a:ext cx="828092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употреблять воду из случайных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водоисточников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употребление только кипяченой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бутилированной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Помнить, что вирус погибает при температуре кипения воды только через 5 минут.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Тщательно мыть овощи, фрукты, ягоды перед употреблением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употреблением сухофруктов нужно тщательно их мыть и ополаскивать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кипятком.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Выполнять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личной гигиены – тщательно мыть руки с мылом после возвращения домой с улицы, перед едой и после посещения туалета.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ser\Downloads\Bez-nazvaniya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59208"/>
            <a:ext cx="3888432" cy="3298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76456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делать, чтобы не заболеть вирусным гепатитом 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764704"/>
            <a:ext cx="80648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заглатывать воду при купании в открытых водоемах 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бассейнах.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домашних условиях соблюдать правила гигиены при приготовлении горячих и холодных блюд, сроки годности и условия хранения пищевых продуктов, особенно скоропортящихся, сырые продукты и готовую пищу следует хранить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раздельно.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Не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приобретать продукты питания у случайных лиц или в местах несанкционированной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торговли.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Тщательно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прожаривать или проваривать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продукты.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482" name="Picture 2" descr="Здоровая печень - Euro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66028"/>
            <a:ext cx="4104456" cy="3091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620688"/>
            <a:ext cx="7272808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46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D:\ВОЛОХИНА\uz-slider-02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156942" cy="346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Что нужно делать, чтобы не заболеть вирусным гепатитом А</vt:lpstr>
      <vt:lpstr>Что нужно делать, чтобы не заболеть вирусным гепатитом 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2024-03-11T07:09:33Z</dcterms:created>
  <dcterms:modified xsi:type="dcterms:W3CDTF">2024-03-11T09:06:20Z</dcterms:modified>
</cp:coreProperties>
</file>