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83" r:id="rId2"/>
    <p:sldId id="284" r:id="rId3"/>
    <p:sldId id="259" r:id="rId4"/>
    <p:sldId id="295" r:id="rId5"/>
    <p:sldId id="263" r:id="rId6"/>
    <p:sldId id="262" r:id="rId7"/>
    <p:sldId id="258" r:id="rId8"/>
    <p:sldId id="267" r:id="rId9"/>
    <p:sldId id="269" r:id="rId10"/>
    <p:sldId id="286" r:id="rId11"/>
    <p:sldId id="275" r:id="rId12"/>
    <p:sldId id="285" r:id="rId13"/>
    <p:sldId id="277" r:id="rId14"/>
    <p:sldId id="279" r:id="rId15"/>
    <p:sldId id="287" r:id="rId16"/>
    <p:sldId id="294" r:id="rId17"/>
    <p:sldId id="288" r:id="rId18"/>
    <p:sldId id="289" r:id="rId19"/>
    <p:sldId id="282" r:id="rId20"/>
    <p:sldId id="290" r:id="rId21"/>
    <p:sldId id="291" r:id="rId22"/>
    <p:sldId id="292" r:id="rId23"/>
    <p:sldId id="293" r:id="rId24"/>
    <p:sldId id="29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1A61"/>
    <a:srgbClr val="933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11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45CE8-6786-406A-93F4-0A38FA887C96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C58DE-C879-4405-A752-0D978BC931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0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C58DE-C879-4405-A752-0D978BC931B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C58DE-C879-4405-A752-0D978BC931B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F15C-78D5-4A69-891F-90638DBB32D3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4C87-2BAC-4C1D-B27B-24F3906771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F15C-78D5-4A69-891F-90638DBB32D3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4C87-2BAC-4C1D-B27B-24F390677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F15C-78D5-4A69-891F-90638DBB32D3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4C87-2BAC-4C1D-B27B-24F390677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F15C-78D5-4A69-891F-90638DBB32D3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4C87-2BAC-4C1D-B27B-24F390677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F15C-78D5-4A69-891F-90638DBB32D3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D924C87-2BAC-4C1D-B27B-24F390677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F15C-78D5-4A69-891F-90638DBB32D3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4C87-2BAC-4C1D-B27B-24F390677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F15C-78D5-4A69-891F-90638DBB32D3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4C87-2BAC-4C1D-B27B-24F390677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F15C-78D5-4A69-891F-90638DBB32D3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4C87-2BAC-4C1D-B27B-24F390677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F15C-78D5-4A69-891F-90638DBB32D3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4C87-2BAC-4C1D-B27B-24F390677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F15C-78D5-4A69-891F-90638DBB32D3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4C87-2BAC-4C1D-B27B-24F390677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F15C-78D5-4A69-891F-90638DBB32D3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4C87-2BAC-4C1D-B27B-24F390677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6D8F15C-78D5-4A69-891F-90638DBB32D3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924C87-2BAC-4C1D-B27B-24F390677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ГУО «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Хильчицкий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детский сад-средняя школа»</a:t>
            </a:r>
            <a:endParaRPr lang="be-BY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ПРЕЗЕНТАЦИЯ</a:t>
            </a:r>
          </a:p>
          <a:p>
            <a:pPr algn="ctr"/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ГРУППЫ ПРОДЛЁННОГО ДНЯ №2 </a:t>
            </a:r>
            <a:endParaRPr lang="ru-RU" sz="4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Выполнила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: воспитатель 2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категории</a:t>
            </a:r>
          </a:p>
          <a:p>
            <a:pPr algn="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Белко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А.А.</a:t>
            </a:r>
            <a:endParaRPr lang="be-BY" sz="24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be-BY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138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Развивающие игры в помещении</a:t>
            </a:r>
            <a:endParaRPr lang="be-BY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2538281" cy="3600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0192" y="1412776"/>
            <a:ext cx="2700300" cy="3600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509120"/>
            <a:ext cx="2358262" cy="22082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16832"/>
            <a:ext cx="2924862" cy="219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556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любим мастерить…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4104456" cy="460851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3816424" cy="4569371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548680"/>
            <a:ext cx="3672408" cy="229085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96" y="476672"/>
            <a:ext cx="3249687" cy="230425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21088"/>
            <a:ext cx="3600400" cy="23042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228764"/>
            <a:ext cx="3275856" cy="23488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20888"/>
            <a:ext cx="259228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268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Мы в библиотеке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72816"/>
            <a:ext cx="3034680" cy="194421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068" y="1196752"/>
            <a:ext cx="2700748" cy="165188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98" y="1196751"/>
            <a:ext cx="2918834" cy="19693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28338"/>
            <a:ext cx="3744416" cy="24482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33056"/>
            <a:ext cx="3384376" cy="230425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Отдохнули и за уроки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3174504" cy="238087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68760"/>
            <a:ext cx="3168352" cy="230425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05064"/>
            <a:ext cx="3576397" cy="268229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be-BY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30" y="2348706"/>
            <a:ext cx="3936669" cy="2952502"/>
          </a:xfrm>
        </p:spPr>
      </p:pic>
    </p:spTree>
    <p:extLst>
      <p:ext uri="{BB962C8B-B14F-4D97-AF65-F5344CB8AC3E}">
        <p14:creationId xmlns:p14="http://schemas.microsoft.com/office/powerpoint/2010/main" val="9125556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Пользуемся памятками  при подготовке домашнего задания</a:t>
            </a:r>
            <a:endParaRPr lang="be-BY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32856"/>
            <a:ext cx="5664629" cy="4248472"/>
          </a:xfrm>
        </p:spPr>
      </p:pic>
    </p:spTree>
    <p:extLst>
      <p:ext uri="{BB962C8B-B14F-4D97-AF65-F5344CB8AC3E}">
        <p14:creationId xmlns:p14="http://schemas.microsoft.com/office/powerpoint/2010/main" val="27629874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Мероприятия в группе продлённого дня</a:t>
            </a:r>
            <a:endParaRPr lang="be-BY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56792"/>
            <a:ext cx="3600400" cy="27003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3606551" cy="266429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81" y="4437112"/>
            <a:ext cx="2658212" cy="220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31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3384376" cy="253828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68760"/>
            <a:ext cx="3264595" cy="244844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981" y="3789040"/>
            <a:ext cx="470983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579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086600" cy="18288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6262"/>
            <a:ext cx="7620000" cy="570547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896584"/>
          </a:xfrm>
        </p:spPr>
        <p:txBody>
          <a:bodyPr/>
          <a:lstStyle/>
          <a:p>
            <a:pPr>
              <a:defRPr/>
            </a:pPr>
            <a:r>
              <a:rPr lang="ru-RU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Девиз: </a:t>
            </a:r>
          </a:p>
          <a:p>
            <a:pPr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Плыви вперёд, не стой на месте, </a:t>
            </a:r>
          </a:p>
          <a:p>
            <a:pPr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Борись, дерзай и всегда вместе.                                </a:t>
            </a:r>
          </a:p>
          <a:p>
            <a:pPr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Планета Знаний – наш маршрут,</a:t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Учеба,  труд  вперед  ведут!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24803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32656"/>
            <a:ext cx="4156727" cy="3112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4237"/>
            <a:ext cx="4194683" cy="31407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212976"/>
            <a:ext cx="4517150" cy="338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598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339915"/>
            <a:ext cx="5338936" cy="1728192"/>
          </a:xfrm>
        </p:spPr>
        <p:txBody>
          <a:bodyPr/>
          <a:lstStyle/>
          <a:p>
            <a:pPr algn="ctr"/>
            <a:r>
              <a:rPr lang="ru-RU" sz="7200" b="0" i="1" dirty="0" smtClean="0"/>
              <a:t>8 Марта</a:t>
            </a:r>
            <a:endParaRPr lang="be-BY" sz="7200" b="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3240360" cy="31838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80928"/>
            <a:ext cx="3609855" cy="3960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7" y="3717032"/>
            <a:ext cx="3826907" cy="300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761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3456384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80728"/>
            <a:ext cx="3515883" cy="2636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61048"/>
            <a:ext cx="3552395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71492"/>
            <a:ext cx="3487827" cy="261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011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556791"/>
            <a:ext cx="3168352" cy="27453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3384376" cy="25382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194394"/>
            <a:ext cx="3384376" cy="2538282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90872" y="332656"/>
            <a:ext cx="8229600" cy="652934"/>
          </a:xfrm>
        </p:spPr>
        <p:txBody>
          <a:bodyPr/>
          <a:lstStyle/>
          <a:p>
            <a:r>
              <a:rPr lang="ru-RU" dirty="0" smtClean="0"/>
              <a:t>Дидактический материал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3613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988840"/>
            <a:ext cx="7086600" cy="1745704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30367031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Это мы!</a:t>
            </a:r>
            <a:r>
              <a:rPr lang="en-US" dirty="0" smtClean="0"/>
              <a:t> Г</a:t>
            </a:r>
            <a:r>
              <a:rPr lang="ru-RU" dirty="0" err="1" smtClean="0"/>
              <a:t>руппа</a:t>
            </a:r>
            <a:r>
              <a:rPr lang="ru-RU" dirty="0" smtClean="0"/>
              <a:t> продлённого дня.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1439030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группы продлённого дня</a:t>
            </a:r>
            <a:br>
              <a:rPr lang="ru-RU" dirty="0" smtClean="0"/>
            </a:br>
            <a:endParaRPr lang="be-BY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1.Белко Сергей-5 класс</a:t>
            </a:r>
          </a:p>
          <a:p>
            <a:r>
              <a:rPr lang="ru-RU" sz="1800" dirty="0" smtClean="0"/>
              <a:t>2.Блоцкая Анастасия-2 класс</a:t>
            </a:r>
          </a:p>
          <a:p>
            <a:r>
              <a:rPr lang="ru-RU" sz="1800" dirty="0" smtClean="0"/>
              <a:t>3.Блоцкий Даниил-4 класс</a:t>
            </a:r>
          </a:p>
          <a:p>
            <a:r>
              <a:rPr lang="ru-RU" sz="1800" dirty="0" smtClean="0"/>
              <a:t>4.Горб Захар-2 класс</a:t>
            </a:r>
          </a:p>
          <a:p>
            <a:r>
              <a:rPr lang="ru-RU" sz="1800" dirty="0" smtClean="0"/>
              <a:t>5.Климович Дмитрий-2 класс</a:t>
            </a:r>
          </a:p>
          <a:p>
            <a:r>
              <a:rPr lang="ru-RU" sz="1800" dirty="0" smtClean="0"/>
              <a:t>6.Комар Михаил-2 класс</a:t>
            </a:r>
          </a:p>
          <a:p>
            <a:r>
              <a:rPr lang="ru-RU" sz="1800" dirty="0" smtClean="0"/>
              <a:t>7.Лесько Денис- 4 класс</a:t>
            </a:r>
          </a:p>
          <a:p>
            <a:r>
              <a:rPr lang="ru-RU" sz="1800" dirty="0" smtClean="0"/>
              <a:t>8.Лесько Никита-2 класс</a:t>
            </a:r>
          </a:p>
          <a:p>
            <a:r>
              <a:rPr lang="ru-RU" sz="1800" dirty="0" smtClean="0"/>
              <a:t>9.Лобан Фёдор-5 класс</a:t>
            </a:r>
          </a:p>
          <a:p>
            <a:r>
              <a:rPr lang="ru-RU" sz="1800" dirty="0" smtClean="0"/>
              <a:t>10.Понарин Илья-2 класс</a:t>
            </a:r>
          </a:p>
          <a:p>
            <a:r>
              <a:rPr lang="ru-RU" sz="1800" dirty="0" smtClean="0"/>
              <a:t>11.Ратиев Артём-4 класс</a:t>
            </a:r>
          </a:p>
          <a:p>
            <a:r>
              <a:rPr lang="ru-RU" sz="1800" dirty="0" smtClean="0"/>
              <a:t>12.Софронов Михаил-4 класс</a:t>
            </a:r>
          </a:p>
          <a:p>
            <a:r>
              <a:rPr lang="ru-RU" sz="1800" dirty="0" smtClean="0"/>
              <a:t>13.Шруб Ангелина-5 класс</a:t>
            </a:r>
          </a:p>
          <a:p>
            <a:r>
              <a:rPr lang="ru-RU" sz="1800" dirty="0" smtClean="0"/>
              <a:t>14.Ермолич Илья-5 класс</a:t>
            </a:r>
          </a:p>
          <a:p>
            <a:r>
              <a:rPr lang="ru-RU" sz="1800" dirty="0" smtClean="0"/>
              <a:t>15.Ермолич Полина-4 класс</a:t>
            </a:r>
            <a:endParaRPr lang="be-BY" sz="1800" dirty="0"/>
          </a:p>
        </p:txBody>
      </p:sp>
    </p:spTree>
    <p:extLst>
      <p:ext uri="{BB962C8B-B14F-4D97-AF65-F5344CB8AC3E}">
        <p14:creationId xmlns:p14="http://schemas.microsoft.com/office/powerpoint/2010/main" val="24824158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Режимные  </a:t>
            </a:r>
            <a:r>
              <a:rPr lang="ru-RU" dirty="0"/>
              <a:t>моменты в группе продлённого дня: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70916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sz="8000" dirty="0" smtClean="0"/>
              <a:t>12.15 – приём детей в группу, организационный момент;</a:t>
            </a:r>
          </a:p>
          <a:p>
            <a:pPr>
              <a:buNone/>
            </a:pPr>
            <a:r>
              <a:rPr lang="ru-RU" sz="8000" dirty="0" smtClean="0"/>
              <a:t>12.15– 13.00 – </a:t>
            </a:r>
            <a:r>
              <a:rPr lang="ru-RU" sz="8000" dirty="0"/>
              <a:t>прогулка, спортивный час, экскурсия</a:t>
            </a:r>
            <a:r>
              <a:rPr lang="ru-RU" sz="8000" dirty="0" smtClean="0"/>
              <a:t>;</a:t>
            </a:r>
          </a:p>
          <a:p>
            <a:pPr>
              <a:buNone/>
            </a:pPr>
            <a:r>
              <a:rPr lang="ru-RU" sz="8000" dirty="0" smtClean="0"/>
              <a:t>13.00 – 14.10 – самоподготовка;</a:t>
            </a:r>
          </a:p>
          <a:p>
            <a:pPr>
              <a:buNone/>
            </a:pPr>
            <a:r>
              <a:rPr lang="ru-RU" sz="8000" dirty="0" smtClean="0"/>
              <a:t>14.10 – 14.20 – подготовка к обеду, обед;</a:t>
            </a:r>
          </a:p>
          <a:p>
            <a:pPr>
              <a:buNone/>
            </a:pPr>
            <a:r>
              <a:rPr lang="ru-RU" sz="8000" dirty="0" smtClean="0"/>
              <a:t>14.20 – 15.00 – занятия по интересам, кружки, организационно-педагогические мероприятия;</a:t>
            </a:r>
          </a:p>
          <a:p>
            <a:pPr>
              <a:buNone/>
            </a:pPr>
            <a:r>
              <a:rPr lang="ru-RU" sz="8000" dirty="0" smtClean="0"/>
              <a:t>15.00 – 15.15 – подведение итогов за день и отправка детей домой.</a:t>
            </a:r>
          </a:p>
          <a:p>
            <a:endParaRPr lang="ru-RU" sz="8000" dirty="0" smtClean="0"/>
          </a:p>
          <a:p>
            <a:endParaRPr lang="ru-RU" sz="8000" dirty="0" smtClean="0"/>
          </a:p>
          <a:p>
            <a:endParaRPr lang="ru-RU" sz="8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405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нашей столовой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7931224" cy="750887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Ребята любят обеды, когда можно подкрепиться горячей  пищей перед прогулкой</a:t>
            </a:r>
            <a:endParaRPr lang="ru-RU" sz="1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08" y="2362200"/>
            <a:ext cx="2822972" cy="376396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426" y="2362200"/>
            <a:ext cx="2822972" cy="3763963"/>
          </a:xfrm>
        </p:spPr>
      </p:pic>
    </p:spTree>
    <p:extLst>
      <p:ext uri="{BB962C8B-B14F-4D97-AF65-F5344CB8AC3E}">
        <p14:creationId xmlns:p14="http://schemas.microsoft.com/office/powerpoint/2010/main" val="4197901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на прогулке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7510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2393954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357158" y="3429000"/>
            <a:ext cx="4143404" cy="291147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556792"/>
            <a:ext cx="4041775" cy="420305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6" y="1340768"/>
            <a:ext cx="4536503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16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непогода…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3360373" cy="2520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375" y="1196752"/>
            <a:ext cx="3360373" cy="2520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3" y="4101318"/>
            <a:ext cx="3369629" cy="25272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119" y="4101318"/>
            <a:ext cx="3369629" cy="25272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36" y="2852936"/>
            <a:ext cx="2139702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47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Наш досуг всегда интересен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48780"/>
            <a:ext cx="3240360" cy="24302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12776"/>
            <a:ext cx="3288365" cy="24662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248091"/>
            <a:ext cx="3240360" cy="22052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248090"/>
            <a:ext cx="340838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47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479</TotalTime>
  <Words>173</Words>
  <Application>Microsoft Office PowerPoint</Application>
  <PresentationFormat>Экран (4:3)</PresentationFormat>
  <Paragraphs>71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ГУО «Хильчицкий детский сад-средняя школа»</vt:lpstr>
      <vt:lpstr>Презентация PowerPoint</vt:lpstr>
      <vt:lpstr>Это мы! Группа продлённого дня.</vt:lpstr>
      <vt:lpstr>Список группы продлённого дня </vt:lpstr>
      <vt:lpstr> Режимные  моменты в группе продлённого дня:</vt:lpstr>
      <vt:lpstr>В нашей столовой</vt:lpstr>
      <vt:lpstr>Мы на прогулке</vt:lpstr>
      <vt:lpstr>Если непогода…</vt:lpstr>
      <vt:lpstr>Наш досуг всегда интересен</vt:lpstr>
      <vt:lpstr>Развивающие игры в помещении</vt:lpstr>
      <vt:lpstr>Мы любим мастерить…</vt:lpstr>
      <vt:lpstr>Презентация PowerPoint</vt:lpstr>
      <vt:lpstr> Мы в библиотеке</vt:lpstr>
      <vt:lpstr>Отдохнули и за уроки</vt:lpstr>
      <vt:lpstr>Физкультминутка</vt:lpstr>
      <vt:lpstr>Пользуемся памятками  при подготовке домашнего задания</vt:lpstr>
      <vt:lpstr>Мероприятия в группе продлённого дня</vt:lpstr>
      <vt:lpstr>Презентация PowerPoint</vt:lpstr>
      <vt:lpstr>Спасибо за внимание!</vt:lpstr>
      <vt:lpstr>Презентация PowerPoint</vt:lpstr>
      <vt:lpstr>8 Марта</vt:lpstr>
      <vt:lpstr>Презентация PowerPoint</vt:lpstr>
      <vt:lpstr>Дидактический материал</vt:lpstr>
      <vt:lpstr>Спасибо за внимание!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1573</dc:creator>
  <cp:lastModifiedBy>1</cp:lastModifiedBy>
  <cp:revision>50</cp:revision>
  <dcterms:created xsi:type="dcterms:W3CDTF">2013-01-14T16:35:08Z</dcterms:created>
  <dcterms:modified xsi:type="dcterms:W3CDTF">2018-03-21T06:17:40Z</dcterms:modified>
</cp:coreProperties>
</file>